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7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6858000" cx="9144000"/>
  <p:notesSz cx="6858000" cy="9144000"/>
  <p:embeddedFontLst>
    <p:embeddedFont>
      <p:font typeface="Comfortaa SemiBold"/>
      <p:regular r:id="rId26"/>
      <p:bold r:id="rId27"/>
    </p:embeddedFont>
    <p:embeddedFont>
      <p:font typeface="Comfortaa Light"/>
      <p:regular r:id="rId28"/>
      <p:bold r:id="rId29"/>
    </p:embeddedFont>
    <p:embeddedFont>
      <p:font typeface="Poppins"/>
      <p:regular r:id="rId30"/>
      <p:bold r:id="rId31"/>
      <p:italic r:id="rId32"/>
      <p:boldItalic r:id="rId33"/>
    </p:embeddedFont>
    <p:embeddedFont>
      <p:font typeface="Poppins Light"/>
      <p:regular r:id="rId34"/>
      <p:bold r:id="rId35"/>
      <p:italic r:id="rId36"/>
      <p:boldItalic r:id="rId37"/>
    </p:embeddedFont>
    <p:embeddedFont>
      <p:font typeface="Helvetica Neue"/>
      <p:regular r:id="rId38"/>
      <p:bold r:id="rId39"/>
      <p:italic r:id="rId40"/>
      <p:boldItalic r:id="rId41"/>
    </p:embeddedFont>
    <p:embeddedFont>
      <p:font typeface="Poppins ExtraBold"/>
      <p:bold r:id="rId42"/>
      <p:boldItalic r:id="rId43"/>
    </p:embeddedFont>
    <p:embeddedFont>
      <p:font typeface="Poppins ExtraLight"/>
      <p:regular r:id="rId44"/>
      <p:bold r:id="rId45"/>
      <p:italic r:id="rId46"/>
      <p:boldItalic r:id="rId47"/>
    </p:embeddedFont>
    <p:embeddedFont>
      <p:font typeface="Comfortaa"/>
      <p:regular r:id="rId48"/>
      <p:bold r:id="rId4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1E8815E-96C0-42E5-B38F-8A02C01F1ACA}">
  <a:tblStyle styleId="{91E8815E-96C0-42E5-B38F-8A02C01F1ACA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HelveticaNeue-italic.fntdata"/><Relationship Id="rId42" Type="http://schemas.openxmlformats.org/officeDocument/2006/relationships/font" Target="fonts/PoppinsExtraBold-bold.fntdata"/><Relationship Id="rId41" Type="http://schemas.openxmlformats.org/officeDocument/2006/relationships/font" Target="fonts/HelveticaNeue-boldItalic.fntdata"/><Relationship Id="rId44" Type="http://schemas.openxmlformats.org/officeDocument/2006/relationships/font" Target="fonts/PoppinsExtraLight-regular.fntdata"/><Relationship Id="rId43" Type="http://schemas.openxmlformats.org/officeDocument/2006/relationships/font" Target="fonts/PoppinsExtraBold-boldItalic.fntdata"/><Relationship Id="rId46" Type="http://schemas.openxmlformats.org/officeDocument/2006/relationships/font" Target="fonts/PoppinsExtraLight-italic.fntdata"/><Relationship Id="rId45" Type="http://schemas.openxmlformats.org/officeDocument/2006/relationships/font" Target="fonts/PoppinsExtraLight-bold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Comfortaa-regular.fntdata"/><Relationship Id="rId47" Type="http://schemas.openxmlformats.org/officeDocument/2006/relationships/font" Target="fonts/PoppinsExtraLight-boldItalic.fntdata"/><Relationship Id="rId49" Type="http://schemas.openxmlformats.org/officeDocument/2006/relationships/font" Target="fonts/Comfortaa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Poppins-bold.fntdata"/><Relationship Id="rId30" Type="http://schemas.openxmlformats.org/officeDocument/2006/relationships/font" Target="fonts/Poppins-regular.fntdata"/><Relationship Id="rId33" Type="http://schemas.openxmlformats.org/officeDocument/2006/relationships/font" Target="fonts/Poppins-boldItalic.fntdata"/><Relationship Id="rId32" Type="http://schemas.openxmlformats.org/officeDocument/2006/relationships/font" Target="fonts/Poppins-italic.fntdata"/><Relationship Id="rId35" Type="http://schemas.openxmlformats.org/officeDocument/2006/relationships/font" Target="fonts/PoppinsLight-bold.fntdata"/><Relationship Id="rId34" Type="http://schemas.openxmlformats.org/officeDocument/2006/relationships/font" Target="fonts/PoppinsLight-regular.fntdata"/><Relationship Id="rId37" Type="http://schemas.openxmlformats.org/officeDocument/2006/relationships/font" Target="fonts/PoppinsLight-boldItalic.fntdata"/><Relationship Id="rId36" Type="http://schemas.openxmlformats.org/officeDocument/2006/relationships/font" Target="fonts/PoppinsLight-italic.fntdata"/><Relationship Id="rId39" Type="http://schemas.openxmlformats.org/officeDocument/2006/relationships/font" Target="fonts/HelveticaNeue-bold.fntdata"/><Relationship Id="rId38" Type="http://schemas.openxmlformats.org/officeDocument/2006/relationships/font" Target="fonts/HelveticaNeue-regular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font" Target="fonts/ComfortaaSemiBold-regular.fntdata"/><Relationship Id="rId25" Type="http://schemas.openxmlformats.org/officeDocument/2006/relationships/slide" Target="slides/slide20.xml"/><Relationship Id="rId28" Type="http://schemas.openxmlformats.org/officeDocument/2006/relationships/font" Target="fonts/ComfortaaLight-regular.fntdata"/><Relationship Id="rId27" Type="http://schemas.openxmlformats.org/officeDocument/2006/relationships/font" Target="fonts/ComfortaaSemiBold-bold.fntdata"/><Relationship Id="rId29" Type="http://schemas.openxmlformats.org/officeDocument/2006/relationships/font" Target="fonts/ComfortaaLight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64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64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64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64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64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64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64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64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64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p1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3" name="Google Shape;923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9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g30ca2ddb390_0_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1" name="Google Shape;931;g30ca2ddb390_0_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0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Google Shape;941;g30ca2ddb390_0_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2" name="Google Shape;942;g30ca2ddb390_0_2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9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g30ca994425c_5_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1" name="Google Shape;951;g30ca994425c_5_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8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Google Shape;959;p1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0" name="Google Shape;960;p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5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g30ca994425c_5_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7" name="Google Shape;967;g30ca994425c_5_2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0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g30ca994425c_5_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2" name="Google Shape;972;g30ca994425c_5_3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g30ca994425c_5_3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7" name="Google Shape;977;g30ca994425c_5_3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1" name="Shape 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Google Shape;982;g30ca994425c_5_4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3" name="Google Shape;983;g30ca994425c_5_4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7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Google Shape;988;g30ca994425c_5_5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9" name="Google Shape;989;g30ca994425c_5_5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2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" name="Google Shape;993;p2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4" name="Google Shape;994;p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1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5" name="Google Shape;855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1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0" name="Google Shape;880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0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p1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2" name="Google Shape;892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3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p1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5" name="Google Shape;905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2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4" name="Google Shape;914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4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0" type="tx">
  <p:cSld name="TITLE_AND_BODY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title"/>
          </p:nvPr>
        </p:nvSpPr>
        <p:spPr>
          <a:xfrm>
            <a:off x="2013332" y="837242"/>
            <a:ext cx="5117335" cy="8877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B2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B2F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B2F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B2F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B2F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B2F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B2F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B2F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B2F"/>
              </a:buClr>
              <a:buSzPts val="1800"/>
              <a:buNone/>
              <a:defRPr/>
            </a:lvl9pPr>
          </a:lstStyle>
          <a:p/>
        </p:txBody>
      </p:sp>
      <p:sp>
        <p:nvSpPr>
          <p:cNvPr id="11" name="Google Shape;11;p2"/>
          <p:cNvSpPr txBox="1"/>
          <p:nvPr>
            <p:ph idx="1" type="body"/>
          </p:nvPr>
        </p:nvSpPr>
        <p:spPr>
          <a:xfrm>
            <a:off x="756596" y="2413633"/>
            <a:ext cx="7630809" cy="30961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59175" y="6377940"/>
            <a:ext cx="227626" cy="2228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Helvetica Neue"/>
              <a:buNone/>
              <a:defRPr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Helvetica Neue"/>
              <a:buNone/>
              <a:defRPr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Helvetica Neue"/>
              <a:buNone/>
              <a:defRPr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Helvetica Neue"/>
              <a:buNone/>
              <a:defRPr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Helvetica Neue"/>
              <a:buNone/>
              <a:defRPr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Helvetica Neue"/>
              <a:buNone/>
              <a:defRPr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Helvetica Neue"/>
              <a:buNone/>
              <a:defRPr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Helvetica Neue"/>
              <a:buNone/>
              <a:defRPr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Helvetica Neue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2013332" y="837242"/>
            <a:ext cx="5117335" cy="8877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B2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B2F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B2F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B2F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B2F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B2F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B2F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B2F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B2F"/>
              </a:buClr>
              <a:buSzPts val="1800"/>
              <a:buNone/>
              <a:defRPr/>
            </a:lvl9pPr>
          </a:lstStyle>
          <a:p/>
        </p:txBody>
      </p:sp>
      <p:sp>
        <p:nvSpPr>
          <p:cNvPr id="15" name="Google Shape;15;p3"/>
          <p:cNvSpPr txBox="1"/>
          <p:nvPr>
            <p:ph idx="1" type="body"/>
          </p:nvPr>
        </p:nvSpPr>
        <p:spPr>
          <a:xfrm>
            <a:off x="756596" y="2413633"/>
            <a:ext cx="7630809" cy="30961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59175" y="6377940"/>
            <a:ext cx="227626" cy="2228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Helvetica Neue"/>
              <a:buNone/>
              <a:defRPr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Helvetica Neue"/>
              <a:buNone/>
              <a:defRPr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Helvetica Neue"/>
              <a:buNone/>
              <a:defRPr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Helvetica Neue"/>
              <a:buNone/>
              <a:defRPr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Helvetica Neue"/>
              <a:buNone/>
              <a:defRPr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Helvetica Neue"/>
              <a:buNone/>
              <a:defRPr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Helvetica Neue"/>
              <a:buNone/>
              <a:defRPr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Helvetica Neue"/>
              <a:buNone/>
              <a:defRPr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Helvetica Neue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ft Aligned - Orange">
  <p:cSld name="Left Aligned - Orange">
    <p:bg>
      <p:bgPr>
        <a:solidFill>
          <a:srgbClr val="FFFFFF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41728" y="5896168"/>
            <a:ext cx="585216" cy="8193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C6C9D6">
              <a:alpha val="19607"/>
            </a:srgbClr>
          </a:solidFill>
          <a:ln>
            <a:noFill/>
          </a:ln>
        </p:spPr>
        <p:txBody>
          <a:bodyPr anchorCtr="0" anchor="t" bIns="45700" lIns="34275" spcFirstLastPara="1" rIns="3427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85"/>
              <a:buFont typeface="Calibri"/>
              <a:buNone/>
            </a:pPr>
            <a:r>
              <a:t/>
            </a:r>
            <a:endParaRPr b="0" i="0" sz="1085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22;p5"/>
          <p:cNvSpPr txBox="1"/>
          <p:nvPr>
            <p:ph type="title"/>
          </p:nvPr>
        </p:nvSpPr>
        <p:spPr>
          <a:xfrm>
            <a:off x="2013332" y="837242"/>
            <a:ext cx="5117335" cy="8877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B2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B2F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B2F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B2F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B2F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B2F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B2F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B2F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B2F"/>
              </a:buClr>
              <a:buSzPts val="18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2" type="sldNum"/>
          </p:nvPr>
        </p:nvSpPr>
        <p:spPr>
          <a:xfrm>
            <a:off x="8459175" y="6377940"/>
            <a:ext cx="227626" cy="2228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Helvetica Neue"/>
              <a:buNone/>
              <a:defRPr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Helvetica Neue"/>
              <a:buNone/>
              <a:defRPr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Helvetica Neue"/>
              <a:buNone/>
              <a:defRPr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Helvetica Neue"/>
              <a:buNone/>
              <a:defRPr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Helvetica Neue"/>
              <a:buNone/>
              <a:defRPr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Helvetica Neue"/>
              <a:buNone/>
              <a:defRPr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Helvetica Neue"/>
              <a:buNone/>
              <a:defRPr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Helvetica Neue"/>
              <a:buNone/>
              <a:defRPr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Helvetica Neue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0">
  <p:cSld name="Blank 0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/>
          <p:nvPr>
            <p:ph idx="12" type="sldNum"/>
          </p:nvPr>
        </p:nvSpPr>
        <p:spPr>
          <a:xfrm>
            <a:off x="8459175" y="6377940"/>
            <a:ext cx="227626" cy="2228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Helvetica Neue"/>
              <a:buNone/>
              <a:defRPr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Helvetica Neue"/>
              <a:buNone/>
              <a:defRPr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Helvetica Neue"/>
              <a:buNone/>
              <a:defRPr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Helvetica Neue"/>
              <a:buNone/>
              <a:defRPr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Helvetica Neue"/>
              <a:buNone/>
              <a:defRPr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Helvetica Neue"/>
              <a:buNone/>
              <a:defRPr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Helvetica Neue"/>
              <a:buNone/>
              <a:defRPr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Helvetica Neue"/>
              <a:buNone/>
              <a:defRPr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Helvetica Neue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7"/>
          <p:cNvSpPr txBox="1"/>
          <p:nvPr>
            <p:ph type="title"/>
          </p:nvPr>
        </p:nvSpPr>
        <p:spPr>
          <a:xfrm>
            <a:off x="685800" y="2125980"/>
            <a:ext cx="7772400" cy="14401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B2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B2F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B2F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B2F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B2F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B2F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B2F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B2F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B2F"/>
              </a:buClr>
              <a:buSzPts val="1800"/>
              <a:buNone/>
              <a:defRPr/>
            </a:lvl9pPr>
          </a:lstStyle>
          <a:p/>
        </p:txBody>
      </p:sp>
      <p:sp>
        <p:nvSpPr>
          <p:cNvPr id="28" name="Google Shape;28;p7"/>
          <p:cNvSpPr txBox="1"/>
          <p:nvPr>
            <p:ph idx="1" type="body"/>
          </p:nvPr>
        </p:nvSpPr>
        <p:spPr>
          <a:xfrm>
            <a:off x="1371600" y="3840480"/>
            <a:ext cx="6400801" cy="17145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29" name="Google Shape;29;p7"/>
          <p:cNvSpPr txBox="1"/>
          <p:nvPr>
            <p:ph idx="12" type="sldNum"/>
          </p:nvPr>
        </p:nvSpPr>
        <p:spPr>
          <a:xfrm>
            <a:off x="8459175" y="6377940"/>
            <a:ext cx="227626" cy="2228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Helvetica Neue"/>
              <a:buNone/>
              <a:defRPr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Helvetica Neue"/>
              <a:buNone/>
              <a:defRPr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Helvetica Neue"/>
              <a:buNone/>
              <a:defRPr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Helvetica Neue"/>
              <a:buNone/>
              <a:defRPr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Helvetica Neue"/>
              <a:buNone/>
              <a:defRPr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Helvetica Neue"/>
              <a:buNone/>
              <a:defRPr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Helvetica Neue"/>
              <a:buNone/>
              <a:defRPr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Helvetica Neue"/>
              <a:buNone/>
              <a:defRPr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Helvetica Neue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8"/>
          <p:cNvSpPr txBox="1"/>
          <p:nvPr>
            <p:ph type="title"/>
          </p:nvPr>
        </p:nvSpPr>
        <p:spPr>
          <a:xfrm>
            <a:off x="2013332" y="837242"/>
            <a:ext cx="5117335" cy="8877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B2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B2F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B2F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B2F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B2F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B2F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B2F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B2F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B2F"/>
              </a:buClr>
              <a:buSzPts val="1800"/>
              <a:buNone/>
              <a:defRPr/>
            </a:lvl9pPr>
          </a:lstStyle>
          <a:p/>
        </p:txBody>
      </p:sp>
      <p:sp>
        <p:nvSpPr>
          <p:cNvPr id="32" name="Google Shape;32;p8"/>
          <p:cNvSpPr txBox="1"/>
          <p:nvPr>
            <p:ph idx="1" type="body"/>
          </p:nvPr>
        </p:nvSpPr>
        <p:spPr>
          <a:xfrm>
            <a:off x="457199" y="1577340"/>
            <a:ext cx="3977642" cy="45262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33" name="Google Shape;33;p8"/>
          <p:cNvSpPr txBox="1"/>
          <p:nvPr>
            <p:ph idx="12" type="sldNum"/>
          </p:nvPr>
        </p:nvSpPr>
        <p:spPr>
          <a:xfrm>
            <a:off x="8459175" y="6377940"/>
            <a:ext cx="227626" cy="2228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Helvetica Neue"/>
              <a:buNone/>
              <a:defRPr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Helvetica Neue"/>
              <a:buNone/>
              <a:defRPr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Helvetica Neue"/>
              <a:buNone/>
              <a:defRPr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Helvetica Neue"/>
              <a:buNone/>
              <a:defRPr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Helvetica Neue"/>
              <a:buNone/>
              <a:defRPr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Helvetica Neue"/>
              <a:buNone/>
              <a:defRPr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Helvetica Neue"/>
              <a:buNone/>
              <a:defRPr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Helvetica Neue"/>
              <a:buNone/>
              <a:defRPr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Helvetica Neue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9"/>
          <p:cNvSpPr txBox="1"/>
          <p:nvPr>
            <p:ph idx="12" type="sldNum"/>
          </p:nvPr>
        </p:nvSpPr>
        <p:spPr>
          <a:xfrm>
            <a:off x="8459175" y="6377940"/>
            <a:ext cx="227626" cy="2228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Helvetica Neue"/>
              <a:buNone/>
              <a:defRPr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Helvetica Neue"/>
              <a:buNone/>
              <a:defRPr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Helvetica Neue"/>
              <a:buNone/>
              <a:defRPr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Helvetica Neue"/>
              <a:buNone/>
              <a:defRPr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Helvetica Neue"/>
              <a:buNone/>
              <a:defRPr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Helvetica Neue"/>
              <a:buNone/>
              <a:defRPr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Helvetica Neue"/>
              <a:buNone/>
              <a:defRPr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Helvetica Neue"/>
              <a:buNone/>
              <a:defRPr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Helvetica Neue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 – Center Aligned Header Light">
  <p:cSld name="Blank Slide – Center Aligned Header Light">
    <p:bg>
      <p:bgPr>
        <a:solidFill>
          <a:srgbClr val="FFFFFF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oogle Shape;37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41728" y="5896168"/>
            <a:ext cx="585216" cy="819303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10"/>
          <p:cNvSpPr txBox="1"/>
          <p:nvPr>
            <p:ph type="title"/>
          </p:nvPr>
        </p:nvSpPr>
        <p:spPr>
          <a:xfrm>
            <a:off x="2065044" y="284481"/>
            <a:ext cx="5013900" cy="6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B2F"/>
              </a:buClr>
              <a:buSzPts val="1800"/>
              <a:buFont typeface="Poppins ExtraBold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B2F"/>
              </a:buClr>
              <a:buSzPts val="1800"/>
              <a:buFont typeface="Poppins ExtraBold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B2F"/>
              </a:buClr>
              <a:buSzPts val="1800"/>
              <a:buFont typeface="Poppins ExtraBold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B2F"/>
              </a:buClr>
              <a:buSzPts val="1800"/>
              <a:buFont typeface="Poppins ExtraBold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B2F"/>
              </a:buClr>
              <a:buSzPts val="1800"/>
              <a:buFont typeface="Poppins ExtraBold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B2F"/>
              </a:buClr>
              <a:buSzPts val="1800"/>
              <a:buFont typeface="Poppins ExtraBold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B2F"/>
              </a:buClr>
              <a:buSzPts val="1800"/>
              <a:buFont typeface="Poppins ExtraBold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B2F"/>
              </a:buClr>
              <a:buSzPts val="1800"/>
              <a:buFont typeface="Poppins ExtraBold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0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199" y="274637"/>
            <a:ext cx="8229602" cy="132556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B2F"/>
              </a:buClr>
              <a:buSzPts val="2850"/>
              <a:buFont typeface="Poppins ExtraBold"/>
              <a:buNone/>
              <a:defRPr b="1" i="0" sz="2850" u="none" cap="none" strike="noStrike">
                <a:solidFill>
                  <a:srgbClr val="001B2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B2F"/>
              </a:buClr>
              <a:buSzPts val="2850"/>
              <a:buFont typeface="Poppins ExtraBold"/>
              <a:buNone/>
              <a:defRPr b="1" i="0" sz="2850" u="none" cap="none" strike="noStrike">
                <a:solidFill>
                  <a:srgbClr val="001B2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B2F"/>
              </a:buClr>
              <a:buSzPts val="2850"/>
              <a:buFont typeface="Poppins ExtraBold"/>
              <a:buNone/>
              <a:defRPr b="1" i="0" sz="2850" u="none" cap="none" strike="noStrike">
                <a:solidFill>
                  <a:srgbClr val="001B2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B2F"/>
              </a:buClr>
              <a:buSzPts val="2850"/>
              <a:buFont typeface="Poppins ExtraBold"/>
              <a:buNone/>
              <a:defRPr b="1" i="0" sz="2850" u="none" cap="none" strike="noStrike">
                <a:solidFill>
                  <a:srgbClr val="001B2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B2F"/>
              </a:buClr>
              <a:buSzPts val="2850"/>
              <a:buFont typeface="Poppins ExtraBold"/>
              <a:buNone/>
              <a:defRPr b="1" i="0" sz="2850" u="none" cap="none" strike="noStrike">
                <a:solidFill>
                  <a:srgbClr val="001B2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B2F"/>
              </a:buClr>
              <a:buSzPts val="2850"/>
              <a:buFont typeface="Poppins ExtraBold"/>
              <a:buNone/>
              <a:defRPr b="1" i="0" sz="2850" u="none" cap="none" strike="noStrike">
                <a:solidFill>
                  <a:srgbClr val="001B2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B2F"/>
              </a:buClr>
              <a:buSzPts val="2850"/>
              <a:buFont typeface="Poppins ExtraBold"/>
              <a:buNone/>
              <a:defRPr b="1" i="0" sz="2850" u="none" cap="none" strike="noStrike">
                <a:solidFill>
                  <a:srgbClr val="001B2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B2F"/>
              </a:buClr>
              <a:buSzPts val="2850"/>
              <a:buFont typeface="Poppins ExtraBold"/>
              <a:buNone/>
              <a:defRPr b="1" i="0" sz="2850" u="none" cap="none" strike="noStrike">
                <a:solidFill>
                  <a:srgbClr val="001B2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B2F"/>
              </a:buClr>
              <a:buSzPts val="2850"/>
              <a:buFont typeface="Poppins ExtraBold"/>
              <a:buNone/>
              <a:defRPr b="1" i="0" sz="2850" u="none" cap="none" strike="noStrike">
                <a:solidFill>
                  <a:srgbClr val="001B2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199" y="1600200"/>
            <a:ext cx="8229602" cy="52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Calibri"/>
              <a:buNone/>
              <a:defRPr b="0" i="0" sz="135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Calibri"/>
              <a:buNone/>
              <a:defRPr b="0" i="0" sz="135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Calibri"/>
              <a:buNone/>
              <a:defRPr b="0" i="0" sz="135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Calibri"/>
              <a:buNone/>
              <a:defRPr b="0" i="0" sz="135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Calibri"/>
              <a:buNone/>
              <a:defRPr b="0" i="0" sz="135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Calibri"/>
              <a:buNone/>
              <a:defRPr b="0" i="0" sz="135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Calibri"/>
              <a:buNone/>
              <a:defRPr b="0" i="0" sz="135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Calibri"/>
              <a:buNone/>
              <a:defRPr b="0" i="0" sz="135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Calibri"/>
              <a:buNone/>
              <a:defRPr b="0" i="0" sz="135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59175" y="6377940"/>
            <a:ext cx="227626" cy="2228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50"/>
              <a:buFont typeface="Helvetica Neue"/>
              <a:buNone/>
              <a:defRPr b="0" i="0" sz="1450" u="none" cap="none" strike="noStrik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50"/>
              <a:buFont typeface="Helvetica Neue"/>
              <a:buNone/>
              <a:defRPr b="0" i="0" sz="1450" u="none" cap="none" strike="noStrik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50"/>
              <a:buFont typeface="Helvetica Neue"/>
              <a:buNone/>
              <a:defRPr b="0" i="0" sz="1450" u="none" cap="none" strike="noStrik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50"/>
              <a:buFont typeface="Helvetica Neue"/>
              <a:buNone/>
              <a:defRPr b="0" i="0" sz="1450" u="none" cap="none" strike="noStrik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50"/>
              <a:buFont typeface="Helvetica Neue"/>
              <a:buNone/>
              <a:defRPr b="0" i="0" sz="1450" u="none" cap="none" strike="noStrik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50"/>
              <a:buFont typeface="Helvetica Neue"/>
              <a:buNone/>
              <a:defRPr b="0" i="0" sz="1450" u="none" cap="none" strike="noStrik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50"/>
              <a:buFont typeface="Helvetica Neue"/>
              <a:buNone/>
              <a:defRPr b="0" i="0" sz="1450" u="none" cap="none" strike="noStrik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50"/>
              <a:buFont typeface="Helvetica Neue"/>
              <a:buNone/>
              <a:defRPr b="0" i="0" sz="1450" u="none" cap="none" strike="noStrik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50"/>
              <a:buFont typeface="Helvetica Neue"/>
              <a:buNone/>
              <a:defRPr b="0" i="0" sz="1450" u="none" cap="none" strike="noStrik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png"/><Relationship Id="rId4" Type="http://schemas.openxmlformats.org/officeDocument/2006/relationships/image" Target="../media/image3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9.png"/><Relationship Id="rId4" Type="http://schemas.openxmlformats.org/officeDocument/2006/relationships/image" Target="../media/image39.png"/><Relationship Id="rId5" Type="http://schemas.openxmlformats.org/officeDocument/2006/relationships/image" Target="../media/image3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4.png"/><Relationship Id="rId4" Type="http://schemas.openxmlformats.org/officeDocument/2006/relationships/image" Target="../media/image37.png"/><Relationship Id="rId5" Type="http://schemas.openxmlformats.org/officeDocument/2006/relationships/image" Target="../media/image2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doi.org/10.1371/journal.pgen.1003046" TargetMode="External"/><Relationship Id="rId4" Type="http://schemas.openxmlformats.org/officeDocument/2006/relationships/hyperlink" Target="https://onlinelibrary.wiley.com/doi/epdf/10.1002/prot.26226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Relationship Id="rId4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Relationship Id="rId4" Type="http://schemas.openxmlformats.org/officeDocument/2006/relationships/image" Target="../media/image11.png"/><Relationship Id="rId5" Type="http://schemas.openxmlformats.org/officeDocument/2006/relationships/image" Target="../media/image21.png"/><Relationship Id="rId6" Type="http://schemas.openxmlformats.org/officeDocument/2006/relationships/image" Target="../media/image1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3.png"/><Relationship Id="rId4" Type="http://schemas.openxmlformats.org/officeDocument/2006/relationships/image" Target="../media/image19.png"/><Relationship Id="rId5" Type="http://schemas.openxmlformats.org/officeDocument/2006/relationships/image" Target="../media/image5.png"/><Relationship Id="rId6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6.png"/><Relationship Id="rId4" Type="http://schemas.openxmlformats.org/officeDocument/2006/relationships/image" Target="../media/image6.png"/><Relationship Id="rId5" Type="http://schemas.openxmlformats.org/officeDocument/2006/relationships/image" Target="../media/image1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2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2.png"/><Relationship Id="rId4" Type="http://schemas.openxmlformats.org/officeDocument/2006/relationships/image" Target="../media/image28.png"/><Relationship Id="rId5" Type="http://schemas.openxmlformats.org/officeDocument/2006/relationships/image" Target="../media/image35.png"/><Relationship Id="rId6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1"/>
          <p:cNvSpPr/>
          <p:nvPr/>
        </p:nvSpPr>
        <p:spPr>
          <a:xfrm>
            <a:off x="542924" y="0"/>
            <a:ext cx="8601075" cy="6858000"/>
          </a:xfrm>
          <a:prstGeom prst="rect">
            <a:avLst/>
          </a:prstGeom>
          <a:solidFill>
            <a:srgbClr val="F36050"/>
          </a:solidFill>
          <a:ln>
            <a:noFill/>
          </a:ln>
        </p:spPr>
        <p:txBody>
          <a:bodyPr anchorCtr="0" anchor="t" bIns="45700" lIns="34275" spcFirstLastPara="1" rIns="3427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85"/>
              <a:buFont typeface="Calibri"/>
              <a:buNone/>
            </a:pPr>
            <a:r>
              <a:t/>
            </a:r>
            <a:endParaRPr b="0" i="0" sz="1085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" name="Google Shape;44;p11"/>
          <p:cNvSpPr/>
          <p:nvPr/>
        </p:nvSpPr>
        <p:spPr>
          <a:xfrm>
            <a:off x="0" y="0"/>
            <a:ext cx="3628962" cy="6858000"/>
          </a:xfrm>
          <a:custGeom>
            <a:rect b="b" l="l" r="r" t="t"/>
            <a:pathLst>
              <a:path extrusionOk="0" h="21600" w="21600">
                <a:moveTo>
                  <a:pt x="11177" y="0"/>
                </a:moveTo>
                <a:lnTo>
                  <a:pt x="0" y="0"/>
                </a:lnTo>
                <a:lnTo>
                  <a:pt x="0" y="21600"/>
                </a:lnTo>
                <a:lnTo>
                  <a:pt x="16671" y="21600"/>
                </a:lnTo>
                <a:lnTo>
                  <a:pt x="16733" y="21570"/>
                </a:lnTo>
                <a:lnTo>
                  <a:pt x="16823" y="21480"/>
                </a:lnTo>
                <a:lnTo>
                  <a:pt x="16920" y="21390"/>
                </a:lnTo>
                <a:lnTo>
                  <a:pt x="17024" y="21300"/>
                </a:lnTo>
                <a:lnTo>
                  <a:pt x="17137" y="21240"/>
                </a:lnTo>
                <a:lnTo>
                  <a:pt x="17257" y="21150"/>
                </a:lnTo>
                <a:lnTo>
                  <a:pt x="17556" y="20940"/>
                </a:lnTo>
                <a:lnTo>
                  <a:pt x="17722" y="20820"/>
                </a:lnTo>
                <a:lnTo>
                  <a:pt x="17882" y="20700"/>
                </a:lnTo>
                <a:lnTo>
                  <a:pt x="18037" y="20580"/>
                </a:lnTo>
                <a:lnTo>
                  <a:pt x="18187" y="20460"/>
                </a:lnTo>
                <a:lnTo>
                  <a:pt x="18331" y="20370"/>
                </a:lnTo>
                <a:lnTo>
                  <a:pt x="18471" y="20250"/>
                </a:lnTo>
                <a:lnTo>
                  <a:pt x="18606" y="20160"/>
                </a:lnTo>
                <a:lnTo>
                  <a:pt x="18735" y="20040"/>
                </a:lnTo>
                <a:lnTo>
                  <a:pt x="18861" y="19950"/>
                </a:lnTo>
                <a:lnTo>
                  <a:pt x="18982" y="19860"/>
                </a:lnTo>
                <a:lnTo>
                  <a:pt x="19099" y="19740"/>
                </a:lnTo>
                <a:lnTo>
                  <a:pt x="19211" y="19650"/>
                </a:lnTo>
                <a:lnTo>
                  <a:pt x="19320" y="19560"/>
                </a:lnTo>
                <a:lnTo>
                  <a:pt x="19425" y="19440"/>
                </a:lnTo>
                <a:lnTo>
                  <a:pt x="19526" y="19350"/>
                </a:lnTo>
                <a:lnTo>
                  <a:pt x="19624" y="19260"/>
                </a:lnTo>
                <a:lnTo>
                  <a:pt x="19718" y="19170"/>
                </a:lnTo>
                <a:lnTo>
                  <a:pt x="19809" y="19050"/>
                </a:lnTo>
                <a:lnTo>
                  <a:pt x="19897" y="18960"/>
                </a:lnTo>
                <a:lnTo>
                  <a:pt x="19982" y="18870"/>
                </a:lnTo>
                <a:lnTo>
                  <a:pt x="20064" y="18780"/>
                </a:lnTo>
                <a:lnTo>
                  <a:pt x="20144" y="18690"/>
                </a:lnTo>
                <a:lnTo>
                  <a:pt x="20221" y="18570"/>
                </a:lnTo>
                <a:lnTo>
                  <a:pt x="20296" y="18480"/>
                </a:lnTo>
                <a:lnTo>
                  <a:pt x="20368" y="18390"/>
                </a:lnTo>
                <a:lnTo>
                  <a:pt x="20439" y="18270"/>
                </a:lnTo>
                <a:lnTo>
                  <a:pt x="20508" y="18180"/>
                </a:lnTo>
                <a:lnTo>
                  <a:pt x="20575" y="18090"/>
                </a:lnTo>
                <a:lnTo>
                  <a:pt x="20640" y="17970"/>
                </a:lnTo>
                <a:lnTo>
                  <a:pt x="20704" y="17880"/>
                </a:lnTo>
                <a:lnTo>
                  <a:pt x="20766" y="17760"/>
                </a:lnTo>
                <a:lnTo>
                  <a:pt x="20828" y="17670"/>
                </a:lnTo>
                <a:lnTo>
                  <a:pt x="20888" y="17550"/>
                </a:lnTo>
                <a:lnTo>
                  <a:pt x="20947" y="17430"/>
                </a:lnTo>
                <a:lnTo>
                  <a:pt x="21006" y="17340"/>
                </a:lnTo>
                <a:lnTo>
                  <a:pt x="21064" y="17220"/>
                </a:lnTo>
                <a:lnTo>
                  <a:pt x="21122" y="17100"/>
                </a:lnTo>
                <a:lnTo>
                  <a:pt x="21294" y="16740"/>
                </a:lnTo>
                <a:lnTo>
                  <a:pt x="21345" y="16620"/>
                </a:lnTo>
                <a:lnTo>
                  <a:pt x="21392" y="16500"/>
                </a:lnTo>
                <a:lnTo>
                  <a:pt x="21433" y="16380"/>
                </a:lnTo>
                <a:lnTo>
                  <a:pt x="21470" y="16260"/>
                </a:lnTo>
                <a:lnTo>
                  <a:pt x="21503" y="16140"/>
                </a:lnTo>
                <a:lnTo>
                  <a:pt x="21531" y="16020"/>
                </a:lnTo>
                <a:lnTo>
                  <a:pt x="21554" y="15930"/>
                </a:lnTo>
                <a:lnTo>
                  <a:pt x="21573" y="15810"/>
                </a:lnTo>
                <a:lnTo>
                  <a:pt x="21586" y="15690"/>
                </a:lnTo>
                <a:lnTo>
                  <a:pt x="21596" y="15570"/>
                </a:lnTo>
                <a:lnTo>
                  <a:pt x="21600" y="15450"/>
                </a:lnTo>
                <a:lnTo>
                  <a:pt x="21600" y="15330"/>
                </a:lnTo>
                <a:lnTo>
                  <a:pt x="21595" y="15210"/>
                </a:lnTo>
                <a:lnTo>
                  <a:pt x="21585" y="15090"/>
                </a:lnTo>
                <a:lnTo>
                  <a:pt x="21570" y="14970"/>
                </a:lnTo>
                <a:lnTo>
                  <a:pt x="21551" y="14850"/>
                </a:lnTo>
                <a:lnTo>
                  <a:pt x="21530" y="14730"/>
                </a:lnTo>
                <a:lnTo>
                  <a:pt x="21506" y="14610"/>
                </a:lnTo>
                <a:lnTo>
                  <a:pt x="21480" y="14490"/>
                </a:lnTo>
                <a:lnTo>
                  <a:pt x="21451" y="14340"/>
                </a:lnTo>
                <a:lnTo>
                  <a:pt x="21419" y="14220"/>
                </a:lnTo>
                <a:lnTo>
                  <a:pt x="21384" y="14100"/>
                </a:lnTo>
                <a:lnTo>
                  <a:pt x="21347" y="13980"/>
                </a:lnTo>
                <a:lnTo>
                  <a:pt x="21306" y="13860"/>
                </a:lnTo>
                <a:lnTo>
                  <a:pt x="21263" y="13740"/>
                </a:lnTo>
                <a:lnTo>
                  <a:pt x="21217" y="13620"/>
                </a:lnTo>
                <a:lnTo>
                  <a:pt x="21168" y="13500"/>
                </a:lnTo>
                <a:lnTo>
                  <a:pt x="21116" y="13380"/>
                </a:lnTo>
                <a:lnTo>
                  <a:pt x="21061" y="13260"/>
                </a:lnTo>
                <a:lnTo>
                  <a:pt x="21003" y="13140"/>
                </a:lnTo>
                <a:lnTo>
                  <a:pt x="20941" y="13020"/>
                </a:lnTo>
                <a:lnTo>
                  <a:pt x="20879" y="12900"/>
                </a:lnTo>
                <a:lnTo>
                  <a:pt x="20814" y="12780"/>
                </a:lnTo>
                <a:lnTo>
                  <a:pt x="20748" y="12690"/>
                </a:lnTo>
                <a:lnTo>
                  <a:pt x="20679" y="12570"/>
                </a:lnTo>
                <a:lnTo>
                  <a:pt x="20607" y="12450"/>
                </a:lnTo>
                <a:lnTo>
                  <a:pt x="20531" y="12330"/>
                </a:lnTo>
                <a:lnTo>
                  <a:pt x="20451" y="12210"/>
                </a:lnTo>
                <a:lnTo>
                  <a:pt x="20365" y="12090"/>
                </a:lnTo>
                <a:lnTo>
                  <a:pt x="20279" y="12000"/>
                </a:lnTo>
                <a:lnTo>
                  <a:pt x="20191" y="11880"/>
                </a:lnTo>
                <a:lnTo>
                  <a:pt x="20102" y="11760"/>
                </a:lnTo>
                <a:lnTo>
                  <a:pt x="20012" y="11670"/>
                </a:lnTo>
                <a:lnTo>
                  <a:pt x="19920" y="11550"/>
                </a:lnTo>
                <a:lnTo>
                  <a:pt x="19825" y="11430"/>
                </a:lnTo>
                <a:lnTo>
                  <a:pt x="19727" y="11340"/>
                </a:lnTo>
                <a:lnTo>
                  <a:pt x="19626" y="11220"/>
                </a:lnTo>
                <a:lnTo>
                  <a:pt x="19521" y="11100"/>
                </a:lnTo>
                <a:lnTo>
                  <a:pt x="19412" y="11010"/>
                </a:lnTo>
                <a:lnTo>
                  <a:pt x="19296" y="10890"/>
                </a:lnTo>
                <a:lnTo>
                  <a:pt x="19070" y="10650"/>
                </a:lnTo>
                <a:lnTo>
                  <a:pt x="18954" y="10560"/>
                </a:lnTo>
                <a:lnTo>
                  <a:pt x="18831" y="10440"/>
                </a:lnTo>
                <a:lnTo>
                  <a:pt x="18660" y="10290"/>
                </a:lnTo>
                <a:lnTo>
                  <a:pt x="18496" y="10140"/>
                </a:lnTo>
                <a:lnTo>
                  <a:pt x="18339" y="9990"/>
                </a:lnTo>
                <a:lnTo>
                  <a:pt x="18189" y="9870"/>
                </a:lnTo>
                <a:lnTo>
                  <a:pt x="18046" y="9720"/>
                </a:lnTo>
                <a:lnTo>
                  <a:pt x="17909" y="9600"/>
                </a:lnTo>
                <a:lnTo>
                  <a:pt x="17780" y="9480"/>
                </a:lnTo>
                <a:lnTo>
                  <a:pt x="17657" y="9330"/>
                </a:lnTo>
                <a:lnTo>
                  <a:pt x="17540" y="9210"/>
                </a:lnTo>
                <a:lnTo>
                  <a:pt x="17429" y="9090"/>
                </a:lnTo>
                <a:lnTo>
                  <a:pt x="17325" y="9000"/>
                </a:lnTo>
                <a:lnTo>
                  <a:pt x="17227" y="8880"/>
                </a:lnTo>
                <a:lnTo>
                  <a:pt x="17135" y="8760"/>
                </a:lnTo>
                <a:lnTo>
                  <a:pt x="17048" y="8670"/>
                </a:lnTo>
                <a:lnTo>
                  <a:pt x="16968" y="8550"/>
                </a:lnTo>
                <a:lnTo>
                  <a:pt x="16892" y="8460"/>
                </a:lnTo>
                <a:lnTo>
                  <a:pt x="16823" y="8370"/>
                </a:lnTo>
                <a:lnTo>
                  <a:pt x="16758" y="8280"/>
                </a:lnTo>
                <a:lnTo>
                  <a:pt x="16699" y="8160"/>
                </a:lnTo>
                <a:lnTo>
                  <a:pt x="16645" y="8100"/>
                </a:lnTo>
                <a:lnTo>
                  <a:pt x="16596" y="8010"/>
                </a:lnTo>
                <a:lnTo>
                  <a:pt x="16552" y="7920"/>
                </a:lnTo>
                <a:lnTo>
                  <a:pt x="16512" y="7830"/>
                </a:lnTo>
                <a:lnTo>
                  <a:pt x="16477" y="7740"/>
                </a:lnTo>
                <a:lnTo>
                  <a:pt x="16447" y="7680"/>
                </a:lnTo>
                <a:lnTo>
                  <a:pt x="16421" y="7590"/>
                </a:lnTo>
                <a:lnTo>
                  <a:pt x="16399" y="7530"/>
                </a:lnTo>
                <a:lnTo>
                  <a:pt x="16382" y="7470"/>
                </a:lnTo>
                <a:lnTo>
                  <a:pt x="16368" y="7380"/>
                </a:lnTo>
                <a:lnTo>
                  <a:pt x="16358" y="7320"/>
                </a:lnTo>
                <a:lnTo>
                  <a:pt x="16352" y="7260"/>
                </a:lnTo>
                <a:lnTo>
                  <a:pt x="16350" y="7200"/>
                </a:lnTo>
                <a:lnTo>
                  <a:pt x="16351" y="7140"/>
                </a:lnTo>
                <a:lnTo>
                  <a:pt x="16356" y="7080"/>
                </a:lnTo>
                <a:lnTo>
                  <a:pt x="16375" y="6960"/>
                </a:lnTo>
                <a:lnTo>
                  <a:pt x="16406" y="6840"/>
                </a:lnTo>
                <a:lnTo>
                  <a:pt x="16426" y="6810"/>
                </a:lnTo>
                <a:lnTo>
                  <a:pt x="16449" y="6750"/>
                </a:lnTo>
                <a:lnTo>
                  <a:pt x="16474" y="6690"/>
                </a:lnTo>
                <a:lnTo>
                  <a:pt x="16502" y="6660"/>
                </a:lnTo>
                <a:lnTo>
                  <a:pt x="16532" y="6600"/>
                </a:lnTo>
                <a:lnTo>
                  <a:pt x="16564" y="6570"/>
                </a:lnTo>
                <a:lnTo>
                  <a:pt x="16598" y="6510"/>
                </a:lnTo>
                <a:lnTo>
                  <a:pt x="16634" y="6480"/>
                </a:lnTo>
                <a:lnTo>
                  <a:pt x="16672" y="6420"/>
                </a:lnTo>
                <a:lnTo>
                  <a:pt x="16712" y="6390"/>
                </a:lnTo>
                <a:lnTo>
                  <a:pt x="16754" y="6360"/>
                </a:lnTo>
                <a:lnTo>
                  <a:pt x="16797" y="6300"/>
                </a:lnTo>
                <a:lnTo>
                  <a:pt x="16841" y="6270"/>
                </a:lnTo>
                <a:lnTo>
                  <a:pt x="16887" y="6240"/>
                </a:lnTo>
                <a:lnTo>
                  <a:pt x="16933" y="6180"/>
                </a:lnTo>
                <a:lnTo>
                  <a:pt x="16981" y="6150"/>
                </a:lnTo>
                <a:lnTo>
                  <a:pt x="17030" y="6120"/>
                </a:lnTo>
                <a:lnTo>
                  <a:pt x="17079" y="6090"/>
                </a:lnTo>
                <a:lnTo>
                  <a:pt x="17129" y="6030"/>
                </a:lnTo>
                <a:lnTo>
                  <a:pt x="17231" y="5970"/>
                </a:lnTo>
                <a:lnTo>
                  <a:pt x="17282" y="5940"/>
                </a:lnTo>
                <a:lnTo>
                  <a:pt x="17436" y="5820"/>
                </a:lnTo>
                <a:lnTo>
                  <a:pt x="17539" y="5760"/>
                </a:lnTo>
                <a:lnTo>
                  <a:pt x="17589" y="5730"/>
                </a:lnTo>
                <a:lnTo>
                  <a:pt x="17639" y="5670"/>
                </a:lnTo>
                <a:lnTo>
                  <a:pt x="17688" y="5640"/>
                </a:lnTo>
                <a:lnTo>
                  <a:pt x="17737" y="5610"/>
                </a:lnTo>
                <a:lnTo>
                  <a:pt x="17785" y="5580"/>
                </a:lnTo>
                <a:lnTo>
                  <a:pt x="17831" y="5520"/>
                </a:lnTo>
                <a:lnTo>
                  <a:pt x="17877" y="5490"/>
                </a:lnTo>
                <a:lnTo>
                  <a:pt x="17921" y="5460"/>
                </a:lnTo>
                <a:lnTo>
                  <a:pt x="17964" y="5430"/>
                </a:lnTo>
                <a:lnTo>
                  <a:pt x="18005" y="5370"/>
                </a:lnTo>
                <a:lnTo>
                  <a:pt x="18045" y="5340"/>
                </a:lnTo>
                <a:lnTo>
                  <a:pt x="18083" y="5280"/>
                </a:lnTo>
                <a:lnTo>
                  <a:pt x="18119" y="5250"/>
                </a:lnTo>
                <a:lnTo>
                  <a:pt x="18153" y="5190"/>
                </a:lnTo>
                <a:lnTo>
                  <a:pt x="18185" y="5160"/>
                </a:lnTo>
                <a:lnTo>
                  <a:pt x="18214" y="5100"/>
                </a:lnTo>
                <a:lnTo>
                  <a:pt x="18242" y="5070"/>
                </a:lnTo>
                <a:lnTo>
                  <a:pt x="18267" y="5010"/>
                </a:lnTo>
                <a:lnTo>
                  <a:pt x="18289" y="4950"/>
                </a:lnTo>
                <a:lnTo>
                  <a:pt x="18309" y="4920"/>
                </a:lnTo>
                <a:lnTo>
                  <a:pt x="18339" y="4800"/>
                </a:lnTo>
                <a:lnTo>
                  <a:pt x="18358" y="4680"/>
                </a:lnTo>
                <a:lnTo>
                  <a:pt x="18363" y="4560"/>
                </a:lnTo>
                <a:lnTo>
                  <a:pt x="18360" y="4500"/>
                </a:lnTo>
                <a:lnTo>
                  <a:pt x="18354" y="4440"/>
                </a:lnTo>
                <a:lnTo>
                  <a:pt x="18344" y="4380"/>
                </a:lnTo>
                <a:lnTo>
                  <a:pt x="18330" y="4290"/>
                </a:lnTo>
                <a:lnTo>
                  <a:pt x="18312" y="4230"/>
                </a:lnTo>
                <a:lnTo>
                  <a:pt x="18290" y="4140"/>
                </a:lnTo>
                <a:lnTo>
                  <a:pt x="18263" y="4080"/>
                </a:lnTo>
                <a:lnTo>
                  <a:pt x="18228" y="3990"/>
                </a:lnTo>
                <a:lnTo>
                  <a:pt x="18186" y="3900"/>
                </a:lnTo>
                <a:lnTo>
                  <a:pt x="18139" y="3840"/>
                </a:lnTo>
                <a:lnTo>
                  <a:pt x="18086" y="3750"/>
                </a:lnTo>
                <a:lnTo>
                  <a:pt x="17966" y="3630"/>
                </a:lnTo>
                <a:lnTo>
                  <a:pt x="17825" y="3510"/>
                </a:lnTo>
                <a:lnTo>
                  <a:pt x="17666" y="3390"/>
                </a:lnTo>
                <a:lnTo>
                  <a:pt x="17491" y="3300"/>
                </a:lnTo>
                <a:lnTo>
                  <a:pt x="17397" y="3240"/>
                </a:lnTo>
                <a:lnTo>
                  <a:pt x="17299" y="3210"/>
                </a:lnTo>
                <a:lnTo>
                  <a:pt x="17198" y="3180"/>
                </a:lnTo>
                <a:lnTo>
                  <a:pt x="17094" y="3120"/>
                </a:lnTo>
                <a:lnTo>
                  <a:pt x="16875" y="3060"/>
                </a:lnTo>
                <a:lnTo>
                  <a:pt x="16645" y="3000"/>
                </a:lnTo>
                <a:lnTo>
                  <a:pt x="16405" y="2940"/>
                </a:lnTo>
                <a:lnTo>
                  <a:pt x="16155" y="2880"/>
                </a:lnTo>
                <a:lnTo>
                  <a:pt x="15636" y="2760"/>
                </a:lnTo>
                <a:lnTo>
                  <a:pt x="14686" y="2550"/>
                </a:lnTo>
                <a:lnTo>
                  <a:pt x="14549" y="2490"/>
                </a:lnTo>
                <a:lnTo>
                  <a:pt x="14275" y="2430"/>
                </a:lnTo>
                <a:lnTo>
                  <a:pt x="14139" y="2370"/>
                </a:lnTo>
                <a:lnTo>
                  <a:pt x="14003" y="2340"/>
                </a:lnTo>
                <a:lnTo>
                  <a:pt x="13868" y="2280"/>
                </a:lnTo>
                <a:lnTo>
                  <a:pt x="13734" y="2250"/>
                </a:lnTo>
                <a:lnTo>
                  <a:pt x="13470" y="2130"/>
                </a:lnTo>
                <a:lnTo>
                  <a:pt x="13340" y="2070"/>
                </a:lnTo>
                <a:lnTo>
                  <a:pt x="13212" y="2010"/>
                </a:lnTo>
                <a:lnTo>
                  <a:pt x="12961" y="1890"/>
                </a:lnTo>
                <a:lnTo>
                  <a:pt x="12839" y="1800"/>
                </a:lnTo>
                <a:lnTo>
                  <a:pt x="12719" y="1710"/>
                </a:lnTo>
                <a:lnTo>
                  <a:pt x="12602" y="1650"/>
                </a:lnTo>
                <a:lnTo>
                  <a:pt x="12487" y="1560"/>
                </a:lnTo>
                <a:lnTo>
                  <a:pt x="12375" y="1470"/>
                </a:lnTo>
                <a:lnTo>
                  <a:pt x="12266" y="1380"/>
                </a:lnTo>
                <a:lnTo>
                  <a:pt x="12161" y="1260"/>
                </a:lnTo>
                <a:lnTo>
                  <a:pt x="12058" y="1170"/>
                </a:lnTo>
                <a:lnTo>
                  <a:pt x="11959" y="1050"/>
                </a:lnTo>
                <a:lnTo>
                  <a:pt x="11864" y="930"/>
                </a:lnTo>
                <a:lnTo>
                  <a:pt x="11773" y="810"/>
                </a:lnTo>
                <a:lnTo>
                  <a:pt x="11685" y="690"/>
                </a:lnTo>
                <a:lnTo>
                  <a:pt x="11602" y="540"/>
                </a:lnTo>
                <a:lnTo>
                  <a:pt x="11505" y="390"/>
                </a:lnTo>
                <a:lnTo>
                  <a:pt x="11397" y="270"/>
                </a:lnTo>
                <a:lnTo>
                  <a:pt x="11281" y="120"/>
                </a:lnTo>
                <a:lnTo>
                  <a:pt x="11177" y="0"/>
                </a:lnTo>
                <a:close/>
              </a:path>
            </a:pathLst>
          </a:custGeom>
          <a:solidFill>
            <a:srgbClr val="F1452F"/>
          </a:solidFill>
          <a:ln>
            <a:noFill/>
          </a:ln>
        </p:spPr>
        <p:txBody>
          <a:bodyPr anchorCtr="0" anchor="t" bIns="45700" lIns="34275" spcFirstLastPara="1" rIns="3427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85"/>
              <a:buFont typeface="Calibri"/>
              <a:buNone/>
            </a:pPr>
            <a:r>
              <a:t/>
            </a:r>
            <a:endParaRPr b="0" i="0" sz="1085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" name="Google Shape;45;p11"/>
          <p:cNvSpPr txBox="1"/>
          <p:nvPr/>
        </p:nvSpPr>
        <p:spPr>
          <a:xfrm>
            <a:off x="-150" y="5066363"/>
            <a:ext cx="4290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9525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b="1" lang="en-US" sz="19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Course</a:t>
            </a:r>
            <a:r>
              <a:rPr b="1" i="0" lang="en-US" sz="1900" u="none" cap="none" strike="noStrike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 </a:t>
            </a:r>
            <a:r>
              <a:rPr b="1" lang="en-US" sz="19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Instructor</a:t>
            </a:r>
            <a:r>
              <a:rPr lang="en-US" sz="2000">
                <a:solidFill>
                  <a:srgbClr val="FFFFFF"/>
                </a:solidFill>
                <a:latin typeface="Comfortaa SemiBold"/>
                <a:ea typeface="Comfortaa SemiBold"/>
                <a:cs typeface="Comfortaa SemiBold"/>
                <a:sym typeface="Comfortaa SemiBold"/>
              </a:rPr>
              <a:t> :</a:t>
            </a:r>
            <a:r>
              <a:rPr i="0" lang="en-US" sz="2000" u="none" cap="none" strike="noStrike">
                <a:solidFill>
                  <a:srgbClr val="FFFFFF"/>
                </a:solidFill>
                <a:latin typeface="Comfortaa SemiBold"/>
                <a:ea typeface="Comfortaa SemiBold"/>
                <a:cs typeface="Comfortaa SemiBold"/>
                <a:sym typeface="Comfortaa SemiBold"/>
              </a:rPr>
              <a:t> </a:t>
            </a:r>
            <a:endParaRPr i="0" sz="2000" u="none" cap="none" strike="noStrike">
              <a:solidFill>
                <a:srgbClr val="FFFFFF"/>
              </a:solidFill>
              <a:latin typeface="Comfortaa SemiBold"/>
              <a:ea typeface="Comfortaa SemiBold"/>
              <a:cs typeface="Comfortaa SemiBold"/>
              <a:sym typeface="Comfortaa SemiBold"/>
            </a:endParaRPr>
          </a:p>
          <a:p>
            <a:pPr indent="9525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FFFFFF"/>
                </a:solidFill>
                <a:latin typeface="Comfortaa SemiBold"/>
                <a:ea typeface="Comfortaa SemiBold"/>
                <a:cs typeface="Comfortaa SemiBold"/>
                <a:sym typeface="Comfortaa SemiBold"/>
              </a:rPr>
              <a:t>Dr Gaurav Bhatnagar</a:t>
            </a:r>
            <a:endParaRPr>
              <a:latin typeface="Comfortaa SemiBold"/>
              <a:ea typeface="Comfortaa SemiBold"/>
              <a:cs typeface="Comfortaa SemiBold"/>
              <a:sym typeface="Comfortaa SemiBold"/>
            </a:endParaRPr>
          </a:p>
        </p:txBody>
      </p:sp>
      <p:cxnSp>
        <p:nvCxnSpPr>
          <p:cNvPr id="46" name="Google Shape;46;p11"/>
          <p:cNvCxnSpPr/>
          <p:nvPr/>
        </p:nvCxnSpPr>
        <p:spPr>
          <a:xfrm>
            <a:off x="8208225" y="5486400"/>
            <a:ext cx="1" cy="13716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7" name="Google Shape;47;p11"/>
          <p:cNvSpPr txBox="1"/>
          <p:nvPr/>
        </p:nvSpPr>
        <p:spPr>
          <a:xfrm>
            <a:off x="8153400" y="5234939"/>
            <a:ext cx="191814" cy="1384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127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/>
          </a:p>
        </p:txBody>
      </p:sp>
      <p:pic>
        <p:nvPicPr>
          <p:cNvPr descr="pattern-thankyou.png" id="48" name="Google Shape;48;p11"/>
          <p:cNvPicPr preferRelativeResize="0"/>
          <p:nvPr/>
        </p:nvPicPr>
        <p:blipFill rotWithShape="1">
          <a:blip r:embed="rId3">
            <a:alphaModFix amt="30000"/>
          </a:blip>
          <a:srcRect b="12770" l="11302" r="47448" t="57533"/>
          <a:stretch/>
        </p:blipFill>
        <p:spPr>
          <a:xfrm rot="-272248">
            <a:off x="3374356" y="-635791"/>
            <a:ext cx="5979163" cy="4161206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11"/>
          <p:cNvSpPr txBox="1"/>
          <p:nvPr>
            <p:ph type="title"/>
          </p:nvPr>
        </p:nvSpPr>
        <p:spPr>
          <a:xfrm>
            <a:off x="134850" y="1372485"/>
            <a:ext cx="8622600" cy="13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12700" lvl="0" marL="0" marR="508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000"/>
              <a:buFont typeface="Arial"/>
              <a:buNone/>
            </a:pPr>
            <a:r>
              <a:rPr b="0" lang="en-US" sz="2800">
                <a:solidFill>
                  <a:srgbClr val="F2F2F2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Similarity Analysis: For T2DM Using Moment of Inertia Tensor</a:t>
            </a:r>
            <a:endParaRPr b="0" sz="1650">
              <a:latin typeface="Poppins ExtraLight"/>
              <a:ea typeface="Poppins ExtraLight"/>
              <a:cs typeface="Poppins ExtraLight"/>
              <a:sym typeface="Poppins ExtraLight"/>
            </a:endParaRPr>
          </a:p>
        </p:txBody>
      </p:sp>
      <p:sp>
        <p:nvSpPr>
          <p:cNvPr id="50" name="Google Shape;50;p11"/>
          <p:cNvSpPr txBox="1"/>
          <p:nvPr/>
        </p:nvSpPr>
        <p:spPr>
          <a:xfrm>
            <a:off x="918151" y="507000"/>
            <a:ext cx="70560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3100" u="sng">
                <a:latin typeface="Comfortaa Light"/>
                <a:ea typeface="Comfortaa Light"/>
                <a:cs typeface="Comfortaa Light"/>
                <a:sym typeface="Comfortaa Light"/>
              </a:rPr>
              <a:t>IDS</a:t>
            </a:r>
            <a:r>
              <a:rPr i="0" lang="en-US" sz="3100" u="sng" cap="none" strike="noStrike">
                <a:solidFill>
                  <a:srgbClr val="000000"/>
                </a:solidFill>
                <a:latin typeface="Comfortaa Light"/>
                <a:ea typeface="Comfortaa Light"/>
                <a:cs typeface="Comfortaa Light"/>
                <a:sym typeface="Comfortaa Light"/>
              </a:rPr>
              <a:t> PROJECT PRESENTATION</a:t>
            </a:r>
            <a:endParaRPr sz="1700">
              <a:latin typeface="Comfortaa Light"/>
              <a:ea typeface="Comfortaa Light"/>
              <a:cs typeface="Comfortaa Light"/>
              <a:sym typeface="Comfortaa Light"/>
            </a:endParaRPr>
          </a:p>
        </p:txBody>
      </p:sp>
      <p:pic>
        <p:nvPicPr>
          <p:cNvPr id="51" name="Google Shape;51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30814" y="2624317"/>
            <a:ext cx="2030676" cy="2239585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11"/>
          <p:cNvSpPr txBox="1"/>
          <p:nvPr/>
        </p:nvSpPr>
        <p:spPr>
          <a:xfrm>
            <a:off x="4520400" y="4973525"/>
            <a:ext cx="46236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lang="en-US" sz="1800">
                <a:solidFill>
                  <a:schemeClr val="lt1"/>
                </a:solidFill>
                <a:latin typeface="Comfortaa SemiBold"/>
                <a:ea typeface="Comfortaa SemiBold"/>
                <a:cs typeface="Comfortaa SemiBold"/>
                <a:sym typeface="Comfortaa SemiBold"/>
              </a:rPr>
              <a:t>Shisheer S Kaushik</a:t>
            </a:r>
            <a:endParaRPr sz="1200">
              <a:latin typeface="Comfortaa SemiBold"/>
              <a:ea typeface="Comfortaa SemiBold"/>
              <a:cs typeface="Comfortaa SemiBold"/>
              <a:sym typeface="Comfortaa SemiBol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lang="en-US" sz="1800">
                <a:solidFill>
                  <a:schemeClr val="lt1"/>
                </a:solidFill>
                <a:latin typeface="Comfortaa SemiBold"/>
                <a:ea typeface="Comfortaa SemiBold"/>
                <a:cs typeface="Comfortaa SemiBold"/>
                <a:sym typeface="Comfortaa SemiBold"/>
              </a:rPr>
              <a:t>M23IQT006</a:t>
            </a:r>
            <a:endParaRPr sz="1200">
              <a:latin typeface="Comfortaa SemiBold"/>
              <a:ea typeface="Comfortaa SemiBold"/>
              <a:cs typeface="Comfortaa SemiBold"/>
              <a:sym typeface="Comfortaa SemiBol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None/>
            </a:pPr>
            <a:r>
              <a:t/>
            </a:r>
            <a:endParaRPr i="0" sz="1800" u="none" cap="none" strike="noStrike">
              <a:solidFill>
                <a:schemeClr val="lt1"/>
              </a:solidFill>
              <a:latin typeface="Comfortaa SemiBold"/>
              <a:ea typeface="Comfortaa SemiBold"/>
              <a:cs typeface="Comfortaa SemiBold"/>
              <a:sym typeface="Comfortaa Semi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24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p2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50"/>
              <a:buFont typeface="Calibri"/>
              <a:buNone/>
            </a:pPr>
            <a:r>
              <a:t/>
            </a:r>
            <a:endParaRPr b="0" i="0" sz="14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6" name="Google Shape;926;p20"/>
          <p:cNvSpPr/>
          <p:nvPr/>
        </p:nvSpPr>
        <p:spPr>
          <a:xfrm flipH="1">
            <a:off x="0" y="0"/>
            <a:ext cx="4351564" cy="6858000"/>
          </a:xfrm>
          <a:custGeom>
            <a:rect b="b" l="l" r="r" t="t"/>
            <a:pathLst>
              <a:path extrusionOk="0" h="6858000" w="5734864">
                <a:moveTo>
                  <a:pt x="5734864" y="0"/>
                </a:moveTo>
                <a:lnTo>
                  <a:pt x="771611" y="0"/>
                </a:lnTo>
                <a:cubicBezTo>
                  <a:pt x="771634" y="16369"/>
                  <a:pt x="771656" y="32739"/>
                  <a:pt x="771679" y="49108"/>
                </a:cubicBezTo>
                <a:cubicBezTo>
                  <a:pt x="775201" y="55622"/>
                  <a:pt x="788724" y="196721"/>
                  <a:pt x="794248" y="200968"/>
                </a:cubicBezTo>
                <a:lnTo>
                  <a:pt x="801749" y="414071"/>
                </a:lnTo>
                <a:cubicBezTo>
                  <a:pt x="807329" y="440933"/>
                  <a:pt x="835107" y="598697"/>
                  <a:pt x="818548" y="585467"/>
                </a:cubicBezTo>
                <a:cubicBezTo>
                  <a:pt x="856197" y="664140"/>
                  <a:pt x="837895" y="708473"/>
                  <a:pt x="857476" y="800623"/>
                </a:cubicBezTo>
                <a:cubicBezTo>
                  <a:pt x="822401" y="857344"/>
                  <a:pt x="855723" y="824571"/>
                  <a:pt x="851083" y="878903"/>
                </a:cubicBezTo>
                <a:cubicBezTo>
                  <a:pt x="884811" y="859448"/>
                  <a:pt x="834648" y="946397"/>
                  <a:pt x="873564" y="943826"/>
                </a:cubicBezTo>
                <a:cubicBezTo>
                  <a:pt x="871487" y="953795"/>
                  <a:pt x="868248" y="963533"/>
                  <a:pt x="864705" y="973328"/>
                </a:cubicBezTo>
                <a:lnTo>
                  <a:pt x="862869" y="978457"/>
                </a:lnTo>
                <a:lnTo>
                  <a:pt x="862233" y="998041"/>
                </a:lnTo>
                <a:lnTo>
                  <a:pt x="853665" y="1004750"/>
                </a:lnTo>
                <a:lnTo>
                  <a:pt x="847865" y="1070795"/>
                </a:lnTo>
                <a:cubicBezTo>
                  <a:pt x="870234" y="1110486"/>
                  <a:pt x="833172" y="1190441"/>
                  <a:pt x="862786" y="1238994"/>
                </a:cubicBezTo>
                <a:cubicBezTo>
                  <a:pt x="864699" y="1290599"/>
                  <a:pt x="860615" y="1347716"/>
                  <a:pt x="859345" y="1380427"/>
                </a:cubicBezTo>
                <a:cubicBezTo>
                  <a:pt x="845703" y="1396391"/>
                  <a:pt x="873184" y="1435525"/>
                  <a:pt x="855172" y="1435262"/>
                </a:cubicBezTo>
                <a:lnTo>
                  <a:pt x="860494" y="1453861"/>
                </a:lnTo>
                <a:lnTo>
                  <a:pt x="853731" y="1467047"/>
                </a:lnTo>
                <a:cubicBezTo>
                  <a:pt x="846549" y="1480528"/>
                  <a:pt x="841728" y="1491093"/>
                  <a:pt x="845847" y="1502307"/>
                </a:cubicBezTo>
                <a:lnTo>
                  <a:pt x="817613" y="1565166"/>
                </a:lnTo>
                <a:cubicBezTo>
                  <a:pt x="805468" y="1557258"/>
                  <a:pt x="816534" y="1596564"/>
                  <a:pt x="804223" y="1601941"/>
                </a:cubicBezTo>
                <a:cubicBezTo>
                  <a:pt x="794287" y="1604654"/>
                  <a:pt x="795328" y="1617209"/>
                  <a:pt x="791773" y="1627005"/>
                </a:cubicBezTo>
                <a:cubicBezTo>
                  <a:pt x="781684" y="1634393"/>
                  <a:pt x="772978" y="1683187"/>
                  <a:pt x="774645" y="1699922"/>
                </a:cubicBezTo>
                <a:cubicBezTo>
                  <a:pt x="785341" y="1746767"/>
                  <a:pt x="744845" y="1787099"/>
                  <a:pt x="752343" y="1824604"/>
                </a:cubicBezTo>
                <a:cubicBezTo>
                  <a:pt x="751502" y="1834578"/>
                  <a:pt x="749297" y="1842929"/>
                  <a:pt x="746254" y="1850222"/>
                </a:cubicBezTo>
                <a:lnTo>
                  <a:pt x="728600" y="1869603"/>
                </a:lnTo>
                <a:lnTo>
                  <a:pt x="724396" y="1883104"/>
                </a:lnTo>
                <a:lnTo>
                  <a:pt x="722165" y="1885924"/>
                </a:lnTo>
                <a:lnTo>
                  <a:pt x="721338" y="1887123"/>
                </a:lnTo>
                <a:lnTo>
                  <a:pt x="714840" y="1902274"/>
                </a:lnTo>
                <a:lnTo>
                  <a:pt x="722847" y="1929891"/>
                </a:lnTo>
                <a:lnTo>
                  <a:pt x="714660" y="1982709"/>
                </a:lnTo>
                <a:cubicBezTo>
                  <a:pt x="727725" y="2006201"/>
                  <a:pt x="714739" y="1997091"/>
                  <a:pt x="710759" y="2013010"/>
                </a:cubicBezTo>
                <a:cubicBezTo>
                  <a:pt x="707970" y="2027531"/>
                  <a:pt x="700788" y="2054714"/>
                  <a:pt x="697927" y="2069833"/>
                </a:cubicBezTo>
                <a:cubicBezTo>
                  <a:pt x="685211" y="2080229"/>
                  <a:pt x="698762" y="2088241"/>
                  <a:pt x="693594" y="2103731"/>
                </a:cubicBezTo>
                <a:cubicBezTo>
                  <a:pt x="688481" y="2110649"/>
                  <a:pt x="687183" y="2115973"/>
                  <a:pt x="691109" y="2124027"/>
                </a:cubicBezTo>
                <a:cubicBezTo>
                  <a:pt x="666413" y="2155740"/>
                  <a:pt x="688031" y="2144874"/>
                  <a:pt x="676593" y="2176182"/>
                </a:cubicBezTo>
                <a:cubicBezTo>
                  <a:pt x="665190" y="2202944"/>
                  <a:pt x="656416" y="2233857"/>
                  <a:pt x="633227" y="2258036"/>
                </a:cubicBezTo>
                <a:cubicBezTo>
                  <a:pt x="626930" y="2262191"/>
                  <a:pt x="623498" y="2274069"/>
                  <a:pt x="625564" y="2284567"/>
                </a:cubicBezTo>
                <a:cubicBezTo>
                  <a:pt x="625918" y="2286374"/>
                  <a:pt x="626427" y="2288071"/>
                  <a:pt x="627074" y="2289605"/>
                </a:cubicBezTo>
                <a:cubicBezTo>
                  <a:pt x="619029" y="2296628"/>
                  <a:pt x="616453" y="2303188"/>
                  <a:pt x="614574" y="2308717"/>
                </a:cubicBezTo>
                <a:lnTo>
                  <a:pt x="606890" y="2320662"/>
                </a:lnTo>
                <a:lnTo>
                  <a:pt x="605558" y="2327897"/>
                </a:lnTo>
                <a:lnTo>
                  <a:pt x="602202" y="2357749"/>
                </a:lnTo>
                <a:lnTo>
                  <a:pt x="600213" y="2364905"/>
                </a:lnTo>
                <a:lnTo>
                  <a:pt x="597160" y="2388351"/>
                </a:lnTo>
                <a:lnTo>
                  <a:pt x="597982" y="2402296"/>
                </a:lnTo>
                <a:lnTo>
                  <a:pt x="593150" y="2420015"/>
                </a:lnTo>
                <a:cubicBezTo>
                  <a:pt x="593044" y="2420926"/>
                  <a:pt x="592939" y="2421838"/>
                  <a:pt x="592833" y="2422749"/>
                </a:cubicBezTo>
                <a:lnTo>
                  <a:pt x="594479" y="2426002"/>
                </a:lnTo>
                <a:cubicBezTo>
                  <a:pt x="594168" y="2427683"/>
                  <a:pt x="593118" y="2429721"/>
                  <a:pt x="591963" y="2431950"/>
                </a:cubicBezTo>
                <a:cubicBezTo>
                  <a:pt x="591823" y="2432599"/>
                  <a:pt x="591684" y="2433248"/>
                  <a:pt x="591544" y="2433897"/>
                </a:cubicBezTo>
                <a:lnTo>
                  <a:pt x="589519" y="2451398"/>
                </a:lnTo>
                <a:cubicBezTo>
                  <a:pt x="589692" y="2452777"/>
                  <a:pt x="589864" y="2454157"/>
                  <a:pt x="590037" y="2455536"/>
                </a:cubicBezTo>
                <a:lnTo>
                  <a:pt x="588179" y="2462981"/>
                </a:lnTo>
                <a:lnTo>
                  <a:pt x="583434" y="2503991"/>
                </a:lnTo>
                <a:cubicBezTo>
                  <a:pt x="576530" y="2566058"/>
                  <a:pt x="570433" y="2625224"/>
                  <a:pt x="567942" y="2652936"/>
                </a:cubicBezTo>
                <a:cubicBezTo>
                  <a:pt x="570864" y="2658290"/>
                  <a:pt x="572739" y="2664095"/>
                  <a:pt x="573869" y="2670188"/>
                </a:cubicBezTo>
                <a:lnTo>
                  <a:pt x="575243" y="2688114"/>
                </a:lnTo>
                <a:lnTo>
                  <a:pt x="573824" y="2689856"/>
                </a:lnTo>
                <a:cubicBezTo>
                  <a:pt x="569972" y="2698471"/>
                  <a:pt x="569572" y="2704494"/>
                  <a:pt x="570699" y="2709353"/>
                </a:cubicBezTo>
                <a:lnTo>
                  <a:pt x="573192" y="2714527"/>
                </a:lnTo>
                <a:cubicBezTo>
                  <a:pt x="572809" y="2719080"/>
                  <a:pt x="572427" y="2723634"/>
                  <a:pt x="572044" y="2728187"/>
                </a:cubicBezTo>
                <a:cubicBezTo>
                  <a:pt x="572184" y="2737412"/>
                  <a:pt x="572325" y="2746638"/>
                  <a:pt x="572465" y="2755863"/>
                </a:cubicBezTo>
                <a:lnTo>
                  <a:pt x="570028" y="2760324"/>
                </a:lnTo>
                <a:lnTo>
                  <a:pt x="566748" y="2800948"/>
                </a:lnTo>
                <a:lnTo>
                  <a:pt x="565509" y="2801167"/>
                </a:lnTo>
                <a:cubicBezTo>
                  <a:pt x="562655" y="2802587"/>
                  <a:pt x="560408" y="2805381"/>
                  <a:pt x="559367" y="2811129"/>
                </a:cubicBezTo>
                <a:cubicBezTo>
                  <a:pt x="543471" y="2797318"/>
                  <a:pt x="552020" y="2812773"/>
                  <a:pt x="550354" y="2830949"/>
                </a:cubicBezTo>
                <a:cubicBezTo>
                  <a:pt x="525292" y="2813553"/>
                  <a:pt x="531129" y="2868192"/>
                  <a:pt x="514795" y="2872433"/>
                </a:cubicBezTo>
                <a:lnTo>
                  <a:pt x="509875" y="2923099"/>
                </a:lnTo>
                <a:lnTo>
                  <a:pt x="509577" y="2923197"/>
                </a:lnTo>
                <a:cubicBezTo>
                  <a:pt x="508704" y="2924865"/>
                  <a:pt x="508038" y="2927556"/>
                  <a:pt x="507597" y="2931868"/>
                </a:cubicBezTo>
                <a:cubicBezTo>
                  <a:pt x="507524" y="2934019"/>
                  <a:pt x="507452" y="2936171"/>
                  <a:pt x="507379" y="2938322"/>
                </a:cubicBezTo>
                <a:lnTo>
                  <a:pt x="504725" y="2954519"/>
                </a:lnTo>
                <a:lnTo>
                  <a:pt x="502018" y="2959643"/>
                </a:lnTo>
                <a:lnTo>
                  <a:pt x="498360" y="2961019"/>
                </a:lnTo>
                <a:lnTo>
                  <a:pt x="498483" y="2962590"/>
                </a:lnTo>
                <a:cubicBezTo>
                  <a:pt x="502388" y="2975027"/>
                  <a:pt x="510202" y="2980016"/>
                  <a:pt x="484403" y="2990538"/>
                </a:cubicBezTo>
                <a:cubicBezTo>
                  <a:pt x="489425" y="3018352"/>
                  <a:pt x="474337" y="3021029"/>
                  <a:pt x="463075" y="3055956"/>
                </a:cubicBezTo>
                <a:cubicBezTo>
                  <a:pt x="469487" y="3072485"/>
                  <a:pt x="464165" y="3083955"/>
                  <a:pt x="455013" y="3094482"/>
                </a:cubicBezTo>
                <a:cubicBezTo>
                  <a:pt x="453131" y="3130054"/>
                  <a:pt x="437643" y="3160106"/>
                  <a:pt x="428391" y="3198850"/>
                </a:cubicBezTo>
                <a:lnTo>
                  <a:pt x="401440" y="3307560"/>
                </a:lnTo>
                <a:lnTo>
                  <a:pt x="386076" y="3373943"/>
                </a:lnTo>
                <a:cubicBezTo>
                  <a:pt x="386236" y="3376061"/>
                  <a:pt x="380537" y="3378856"/>
                  <a:pt x="374726" y="3381364"/>
                </a:cubicBezTo>
                <a:lnTo>
                  <a:pt x="369145" y="3383729"/>
                </a:lnTo>
                <a:lnTo>
                  <a:pt x="364294" y="3414159"/>
                </a:lnTo>
                <a:lnTo>
                  <a:pt x="366450" y="3436925"/>
                </a:lnTo>
                <a:lnTo>
                  <a:pt x="351743" y="3521619"/>
                </a:lnTo>
                <a:lnTo>
                  <a:pt x="345784" y="3603757"/>
                </a:lnTo>
                <a:cubicBezTo>
                  <a:pt x="345255" y="3619979"/>
                  <a:pt x="344727" y="3636202"/>
                  <a:pt x="344198" y="3652424"/>
                </a:cubicBezTo>
                <a:lnTo>
                  <a:pt x="352450" y="3665222"/>
                </a:lnTo>
                <a:lnTo>
                  <a:pt x="342621" y="3700804"/>
                </a:lnTo>
                <a:lnTo>
                  <a:pt x="341514" y="3734774"/>
                </a:lnTo>
                <a:cubicBezTo>
                  <a:pt x="341212" y="3751567"/>
                  <a:pt x="340909" y="3768360"/>
                  <a:pt x="340607" y="3785153"/>
                </a:cubicBezTo>
                <a:cubicBezTo>
                  <a:pt x="340640" y="3786161"/>
                  <a:pt x="340674" y="3787169"/>
                  <a:pt x="340707" y="3788177"/>
                </a:cubicBezTo>
                <a:cubicBezTo>
                  <a:pt x="340592" y="3791719"/>
                  <a:pt x="340476" y="3795261"/>
                  <a:pt x="340361" y="3798803"/>
                </a:cubicBezTo>
                <a:cubicBezTo>
                  <a:pt x="340121" y="3812119"/>
                  <a:pt x="339882" y="3825434"/>
                  <a:pt x="339642" y="3838750"/>
                </a:cubicBezTo>
                <a:cubicBezTo>
                  <a:pt x="337363" y="3949044"/>
                  <a:pt x="361794" y="3960437"/>
                  <a:pt x="360295" y="4015196"/>
                </a:cubicBezTo>
                <a:lnTo>
                  <a:pt x="339043" y="4052778"/>
                </a:lnTo>
                <a:lnTo>
                  <a:pt x="339343" y="4096257"/>
                </a:lnTo>
                <a:cubicBezTo>
                  <a:pt x="362058" y="4159145"/>
                  <a:pt x="332404" y="4250479"/>
                  <a:pt x="340786" y="4321136"/>
                </a:cubicBezTo>
                <a:cubicBezTo>
                  <a:pt x="341421" y="4376624"/>
                  <a:pt x="344189" y="4407708"/>
                  <a:pt x="343158" y="4429174"/>
                </a:cubicBezTo>
                <a:cubicBezTo>
                  <a:pt x="340948" y="4436304"/>
                  <a:pt x="337887" y="4443121"/>
                  <a:pt x="334599" y="4449938"/>
                </a:cubicBezTo>
                <a:lnTo>
                  <a:pt x="332890" y="4453515"/>
                </a:lnTo>
                <a:lnTo>
                  <a:pt x="331105" y="4467941"/>
                </a:lnTo>
                <a:lnTo>
                  <a:pt x="324289" y="4471861"/>
                </a:lnTo>
                <a:lnTo>
                  <a:pt x="317079" y="4493468"/>
                </a:lnTo>
                <a:cubicBezTo>
                  <a:pt x="315353" y="4501584"/>
                  <a:pt x="314639" y="4510343"/>
                  <a:pt x="315557" y="4520067"/>
                </a:cubicBezTo>
                <a:cubicBezTo>
                  <a:pt x="315451" y="4525669"/>
                  <a:pt x="315346" y="4531270"/>
                  <a:pt x="315240" y="4536872"/>
                </a:cubicBezTo>
                <a:lnTo>
                  <a:pt x="316200" y="4538297"/>
                </a:lnTo>
                <a:cubicBezTo>
                  <a:pt x="316738" y="4541182"/>
                  <a:pt x="316785" y="4544563"/>
                  <a:pt x="317507" y="4547582"/>
                </a:cubicBezTo>
                <a:cubicBezTo>
                  <a:pt x="322716" y="4552468"/>
                  <a:pt x="324912" y="4582137"/>
                  <a:pt x="323078" y="4592102"/>
                </a:cubicBezTo>
                <a:cubicBezTo>
                  <a:pt x="314597" y="4619728"/>
                  <a:pt x="334923" y="4645745"/>
                  <a:pt x="328722" y="4667914"/>
                </a:cubicBezTo>
                <a:cubicBezTo>
                  <a:pt x="330810" y="4685069"/>
                  <a:pt x="333803" y="4690356"/>
                  <a:pt x="335597" y="4695035"/>
                </a:cubicBezTo>
                <a:lnTo>
                  <a:pt x="339485" y="4695979"/>
                </a:lnTo>
                <a:lnTo>
                  <a:pt x="341089" y="4704268"/>
                </a:lnTo>
                <a:lnTo>
                  <a:pt x="342177" y="4706060"/>
                </a:lnTo>
                <a:cubicBezTo>
                  <a:pt x="344268" y="4709474"/>
                  <a:pt x="346234" y="4712931"/>
                  <a:pt x="347751" y="4716754"/>
                </a:cubicBezTo>
                <a:lnTo>
                  <a:pt x="344125" y="4764669"/>
                </a:lnTo>
                <a:lnTo>
                  <a:pt x="340188" y="4779386"/>
                </a:lnTo>
                <a:lnTo>
                  <a:pt x="335146" y="4787491"/>
                </a:lnTo>
                <a:lnTo>
                  <a:pt x="319124" y="4843514"/>
                </a:lnTo>
                <a:lnTo>
                  <a:pt x="305956" y="4881505"/>
                </a:lnTo>
                <a:lnTo>
                  <a:pt x="301062" y="4889332"/>
                </a:lnTo>
                <a:lnTo>
                  <a:pt x="302141" y="4899400"/>
                </a:lnTo>
                <a:cubicBezTo>
                  <a:pt x="302767" y="4900706"/>
                  <a:pt x="303536" y="4901803"/>
                  <a:pt x="304424" y="4902664"/>
                </a:cubicBezTo>
                <a:lnTo>
                  <a:pt x="293123" y="4932769"/>
                </a:lnTo>
                <a:lnTo>
                  <a:pt x="292275" y="4936482"/>
                </a:lnTo>
                <a:lnTo>
                  <a:pt x="288304" y="4962325"/>
                </a:lnTo>
                <a:cubicBezTo>
                  <a:pt x="288009" y="4988948"/>
                  <a:pt x="287715" y="5015570"/>
                  <a:pt x="287420" y="5042193"/>
                </a:cubicBezTo>
                <a:cubicBezTo>
                  <a:pt x="295373" y="5039737"/>
                  <a:pt x="281659" y="5060438"/>
                  <a:pt x="287020" y="5065655"/>
                </a:cubicBezTo>
                <a:cubicBezTo>
                  <a:pt x="291675" y="5068928"/>
                  <a:pt x="288601" y="5075970"/>
                  <a:pt x="288488" y="5082216"/>
                </a:cubicBezTo>
                <a:cubicBezTo>
                  <a:pt x="292282" y="5088207"/>
                  <a:pt x="287008" y="5117775"/>
                  <a:pt x="282763" y="5127114"/>
                </a:cubicBezTo>
                <a:cubicBezTo>
                  <a:pt x="267723" y="5152218"/>
                  <a:pt x="280799" y="5182399"/>
                  <a:pt x="269316" y="5202682"/>
                </a:cubicBezTo>
                <a:cubicBezTo>
                  <a:pt x="267050" y="5219969"/>
                  <a:pt x="268614" y="5225841"/>
                  <a:pt x="269174" y="5230835"/>
                </a:cubicBezTo>
                <a:lnTo>
                  <a:pt x="272679" y="5232660"/>
                </a:lnTo>
                <a:lnTo>
                  <a:pt x="272160" y="5241150"/>
                </a:lnTo>
                <a:lnTo>
                  <a:pt x="272760" y="5243156"/>
                </a:lnTo>
                <a:cubicBezTo>
                  <a:pt x="273922" y="5246984"/>
                  <a:pt x="274952" y="5250824"/>
                  <a:pt x="275462" y="5254919"/>
                </a:cubicBezTo>
                <a:cubicBezTo>
                  <a:pt x="258407" y="5258851"/>
                  <a:pt x="276976" y="5290392"/>
                  <a:pt x="262897" y="5286259"/>
                </a:cubicBezTo>
                <a:cubicBezTo>
                  <a:pt x="262724" y="5309439"/>
                  <a:pt x="239612" y="5337531"/>
                  <a:pt x="252761" y="5357801"/>
                </a:cubicBezTo>
                <a:cubicBezTo>
                  <a:pt x="248775" y="5392256"/>
                  <a:pt x="247799" y="5423412"/>
                  <a:pt x="242360" y="5460080"/>
                </a:cubicBezTo>
                <a:cubicBezTo>
                  <a:pt x="232632" y="5488478"/>
                  <a:pt x="242025" y="5519143"/>
                  <a:pt x="229880" y="5539714"/>
                </a:cubicBezTo>
                <a:cubicBezTo>
                  <a:pt x="230558" y="5572454"/>
                  <a:pt x="222150" y="5613340"/>
                  <a:pt x="204283" y="5639080"/>
                </a:cubicBezTo>
                <a:cubicBezTo>
                  <a:pt x="201596" y="5674226"/>
                  <a:pt x="191051" y="5680198"/>
                  <a:pt x="198948" y="5710958"/>
                </a:cubicBezTo>
                <a:cubicBezTo>
                  <a:pt x="196338" y="5713534"/>
                  <a:pt x="194185" y="5716550"/>
                  <a:pt x="192367" y="5719859"/>
                </a:cubicBezTo>
                <a:lnTo>
                  <a:pt x="188035" y="5729935"/>
                </a:lnTo>
                <a:lnTo>
                  <a:pt x="188428" y="5731182"/>
                </a:lnTo>
                <a:lnTo>
                  <a:pt x="181635" y="5753538"/>
                </a:lnTo>
                <a:lnTo>
                  <a:pt x="169744" y="5796307"/>
                </a:lnTo>
                <a:lnTo>
                  <a:pt x="170351" y="5796644"/>
                </a:lnTo>
                <a:cubicBezTo>
                  <a:pt x="171558" y="5797954"/>
                  <a:pt x="172173" y="5799948"/>
                  <a:pt x="171559" y="5803435"/>
                </a:cubicBezTo>
                <a:cubicBezTo>
                  <a:pt x="182664" y="5798231"/>
                  <a:pt x="175075" y="5805646"/>
                  <a:pt x="172284" y="5816391"/>
                </a:cubicBezTo>
                <a:cubicBezTo>
                  <a:pt x="188911" y="5810703"/>
                  <a:pt x="174844" y="5841128"/>
                  <a:pt x="182542" y="5846382"/>
                </a:cubicBezTo>
                <a:cubicBezTo>
                  <a:pt x="180118" y="5854404"/>
                  <a:pt x="177856" y="5862781"/>
                  <a:pt x="175877" y="5871336"/>
                </a:cubicBezTo>
                <a:lnTo>
                  <a:pt x="174910" y="5876376"/>
                </a:lnTo>
                <a:lnTo>
                  <a:pt x="175047" y="5876483"/>
                </a:lnTo>
                <a:cubicBezTo>
                  <a:pt x="175167" y="5877594"/>
                  <a:pt x="174973" y="5879257"/>
                  <a:pt x="174335" y="5881814"/>
                </a:cubicBezTo>
                <a:lnTo>
                  <a:pt x="171273" y="5895339"/>
                </a:lnTo>
                <a:cubicBezTo>
                  <a:pt x="171401" y="5896476"/>
                  <a:pt x="171530" y="5897612"/>
                  <a:pt x="171658" y="5898749"/>
                </a:cubicBezTo>
                <a:lnTo>
                  <a:pt x="174658" y="5919558"/>
                </a:lnTo>
                <a:cubicBezTo>
                  <a:pt x="173958" y="5933601"/>
                  <a:pt x="171208" y="5962838"/>
                  <a:pt x="169099" y="5984417"/>
                </a:cubicBezTo>
                <a:cubicBezTo>
                  <a:pt x="162916" y="6005205"/>
                  <a:pt x="164971" y="6025162"/>
                  <a:pt x="162007" y="6049043"/>
                </a:cubicBezTo>
                <a:cubicBezTo>
                  <a:pt x="150795" y="6073830"/>
                  <a:pt x="160091" y="6088483"/>
                  <a:pt x="156875" y="6114000"/>
                </a:cubicBezTo>
                <a:cubicBezTo>
                  <a:pt x="141597" y="6134477"/>
                  <a:pt x="163381" y="6133378"/>
                  <a:pt x="165441" y="6146938"/>
                </a:cubicBezTo>
                <a:lnTo>
                  <a:pt x="165177" y="6150658"/>
                </a:lnTo>
                <a:lnTo>
                  <a:pt x="161772" y="6160011"/>
                </a:lnTo>
                <a:lnTo>
                  <a:pt x="160051" y="6163393"/>
                </a:lnTo>
                <a:cubicBezTo>
                  <a:pt x="159032" y="6165775"/>
                  <a:pt x="158564" y="6167421"/>
                  <a:pt x="158473" y="6168628"/>
                </a:cubicBezTo>
                <a:cubicBezTo>
                  <a:pt x="158506" y="6168685"/>
                  <a:pt x="158540" y="6168742"/>
                  <a:pt x="158573" y="6168799"/>
                </a:cubicBezTo>
                <a:lnTo>
                  <a:pt x="146463" y="6196671"/>
                </a:lnTo>
                <a:cubicBezTo>
                  <a:pt x="152348" y="6205503"/>
                  <a:pt x="134460" y="6231012"/>
                  <a:pt x="150209" y="6232365"/>
                </a:cubicBezTo>
                <a:cubicBezTo>
                  <a:pt x="145821" y="6242321"/>
                  <a:pt x="137774" y="6246719"/>
                  <a:pt x="148544" y="6246162"/>
                </a:cubicBezTo>
                <a:cubicBezTo>
                  <a:pt x="147378" y="6249522"/>
                  <a:pt x="147566" y="6251866"/>
                  <a:pt x="148403" y="6253754"/>
                </a:cubicBezTo>
                <a:lnTo>
                  <a:pt x="138880" y="6276449"/>
                </a:lnTo>
                <a:cubicBezTo>
                  <a:pt x="138814" y="6277540"/>
                  <a:pt x="138749" y="6278630"/>
                  <a:pt x="138683" y="6279721"/>
                </a:cubicBezTo>
                <a:lnTo>
                  <a:pt x="130721" y="6293675"/>
                </a:lnTo>
                <a:lnTo>
                  <a:pt x="120717" y="6313967"/>
                </a:lnTo>
                <a:cubicBezTo>
                  <a:pt x="120758" y="6314457"/>
                  <a:pt x="120800" y="6314947"/>
                  <a:pt x="120841" y="6315437"/>
                </a:cubicBezTo>
                <a:lnTo>
                  <a:pt x="115208" y="6324024"/>
                </a:lnTo>
                <a:cubicBezTo>
                  <a:pt x="113007" y="6326672"/>
                  <a:pt x="103991" y="6364381"/>
                  <a:pt x="101217" y="6365923"/>
                </a:cubicBezTo>
                <a:lnTo>
                  <a:pt x="74946" y="6556817"/>
                </a:lnTo>
                <a:cubicBezTo>
                  <a:pt x="55357" y="6665926"/>
                  <a:pt x="35695" y="6744075"/>
                  <a:pt x="16001" y="6808678"/>
                </a:cubicBezTo>
                <a:lnTo>
                  <a:pt x="0" y="6858000"/>
                </a:lnTo>
                <a:lnTo>
                  <a:pt x="5734864" y="6858000"/>
                </a:lnTo>
                <a:lnTo>
                  <a:pt x="5734864" y="0"/>
                </a:lnTo>
                <a:close/>
              </a:path>
            </a:pathLst>
          </a:custGeom>
          <a:solidFill>
            <a:srgbClr val="82766A">
              <a:alpha val="14901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50"/>
              <a:buFont typeface="Calibri"/>
              <a:buNone/>
            </a:pPr>
            <a:r>
              <a:t/>
            </a:r>
            <a:endParaRPr b="0" i="0" sz="14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7" name="Google Shape;927;p20"/>
          <p:cNvSpPr txBox="1"/>
          <p:nvPr>
            <p:ph type="title"/>
          </p:nvPr>
        </p:nvSpPr>
        <p:spPr>
          <a:xfrm>
            <a:off x="580056" y="992094"/>
            <a:ext cx="2712684" cy="27951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Helvetica Neue"/>
              <a:buNone/>
            </a:pPr>
            <a:r>
              <a:rPr lang="en-US" sz="3300">
                <a:solidFill>
                  <a:srgbClr val="5C2CC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DATABASE</a:t>
            </a:r>
            <a:endParaRPr sz="2650">
              <a:solidFill>
                <a:srgbClr val="5C2CCE"/>
              </a:solidFill>
            </a:endParaRPr>
          </a:p>
        </p:txBody>
      </p:sp>
      <p:pic>
        <p:nvPicPr>
          <p:cNvPr id="928" name="Google Shape;9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27400" y="93826"/>
            <a:ext cx="3155225" cy="6306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p21"/>
          <p:cNvSpPr/>
          <p:nvPr/>
        </p:nvSpPr>
        <p:spPr>
          <a:xfrm>
            <a:off x="2790510" y="0"/>
            <a:ext cx="6367464" cy="6858000"/>
          </a:xfrm>
          <a:custGeom>
            <a:rect b="b" l="l" r="r" t="t"/>
            <a:pathLst>
              <a:path extrusionOk="0" h="21600" w="21600">
                <a:moveTo>
                  <a:pt x="21600" y="0"/>
                </a:moveTo>
                <a:lnTo>
                  <a:pt x="16668" y="0"/>
                </a:lnTo>
                <a:lnTo>
                  <a:pt x="16656" y="30"/>
                </a:lnTo>
                <a:lnTo>
                  <a:pt x="16572" y="120"/>
                </a:lnTo>
                <a:lnTo>
                  <a:pt x="16488" y="210"/>
                </a:lnTo>
                <a:lnTo>
                  <a:pt x="16405" y="270"/>
                </a:lnTo>
                <a:lnTo>
                  <a:pt x="16323" y="360"/>
                </a:lnTo>
                <a:lnTo>
                  <a:pt x="16160" y="540"/>
                </a:lnTo>
                <a:lnTo>
                  <a:pt x="16080" y="630"/>
                </a:lnTo>
                <a:lnTo>
                  <a:pt x="15999" y="690"/>
                </a:lnTo>
                <a:lnTo>
                  <a:pt x="15760" y="960"/>
                </a:lnTo>
                <a:lnTo>
                  <a:pt x="15680" y="1020"/>
                </a:lnTo>
                <a:lnTo>
                  <a:pt x="15600" y="1110"/>
                </a:lnTo>
                <a:lnTo>
                  <a:pt x="15521" y="1170"/>
                </a:lnTo>
                <a:lnTo>
                  <a:pt x="15441" y="1260"/>
                </a:lnTo>
                <a:lnTo>
                  <a:pt x="15361" y="1320"/>
                </a:lnTo>
                <a:lnTo>
                  <a:pt x="15280" y="1410"/>
                </a:lnTo>
                <a:lnTo>
                  <a:pt x="15200" y="1470"/>
                </a:lnTo>
                <a:lnTo>
                  <a:pt x="15118" y="1560"/>
                </a:lnTo>
                <a:lnTo>
                  <a:pt x="14872" y="1740"/>
                </a:lnTo>
                <a:lnTo>
                  <a:pt x="14788" y="1830"/>
                </a:lnTo>
                <a:lnTo>
                  <a:pt x="14618" y="1950"/>
                </a:lnTo>
                <a:lnTo>
                  <a:pt x="14445" y="2070"/>
                </a:lnTo>
                <a:lnTo>
                  <a:pt x="14356" y="2100"/>
                </a:lnTo>
                <a:lnTo>
                  <a:pt x="14058" y="2280"/>
                </a:lnTo>
                <a:lnTo>
                  <a:pt x="13766" y="2460"/>
                </a:lnTo>
                <a:lnTo>
                  <a:pt x="13622" y="2520"/>
                </a:lnTo>
                <a:lnTo>
                  <a:pt x="13479" y="2610"/>
                </a:lnTo>
                <a:lnTo>
                  <a:pt x="13061" y="2790"/>
                </a:lnTo>
                <a:lnTo>
                  <a:pt x="12521" y="3030"/>
                </a:lnTo>
                <a:lnTo>
                  <a:pt x="12390" y="3060"/>
                </a:lnTo>
                <a:lnTo>
                  <a:pt x="12130" y="3180"/>
                </a:lnTo>
                <a:lnTo>
                  <a:pt x="11874" y="3240"/>
                </a:lnTo>
                <a:lnTo>
                  <a:pt x="11748" y="3300"/>
                </a:lnTo>
                <a:lnTo>
                  <a:pt x="11252" y="3420"/>
                </a:lnTo>
                <a:lnTo>
                  <a:pt x="11131" y="3480"/>
                </a:lnTo>
                <a:lnTo>
                  <a:pt x="10890" y="3540"/>
                </a:lnTo>
                <a:lnTo>
                  <a:pt x="10771" y="3540"/>
                </a:lnTo>
                <a:lnTo>
                  <a:pt x="10070" y="3720"/>
                </a:lnTo>
                <a:lnTo>
                  <a:pt x="9728" y="3780"/>
                </a:lnTo>
                <a:lnTo>
                  <a:pt x="9501" y="3840"/>
                </a:lnTo>
                <a:lnTo>
                  <a:pt x="9389" y="3840"/>
                </a:lnTo>
                <a:lnTo>
                  <a:pt x="8053" y="4200"/>
                </a:lnTo>
                <a:lnTo>
                  <a:pt x="7942" y="4260"/>
                </a:lnTo>
                <a:lnTo>
                  <a:pt x="7720" y="4320"/>
                </a:lnTo>
                <a:lnTo>
                  <a:pt x="7609" y="4380"/>
                </a:lnTo>
                <a:lnTo>
                  <a:pt x="7497" y="4410"/>
                </a:lnTo>
                <a:lnTo>
                  <a:pt x="7385" y="4470"/>
                </a:lnTo>
                <a:lnTo>
                  <a:pt x="7273" y="4500"/>
                </a:lnTo>
                <a:lnTo>
                  <a:pt x="7048" y="4620"/>
                </a:lnTo>
                <a:lnTo>
                  <a:pt x="6964" y="4680"/>
                </a:lnTo>
                <a:lnTo>
                  <a:pt x="6883" y="4710"/>
                </a:lnTo>
                <a:lnTo>
                  <a:pt x="6805" y="4770"/>
                </a:lnTo>
                <a:lnTo>
                  <a:pt x="6729" y="4800"/>
                </a:lnTo>
                <a:lnTo>
                  <a:pt x="6655" y="4860"/>
                </a:lnTo>
                <a:lnTo>
                  <a:pt x="6514" y="4980"/>
                </a:lnTo>
                <a:lnTo>
                  <a:pt x="6383" y="5100"/>
                </a:lnTo>
                <a:lnTo>
                  <a:pt x="6259" y="5220"/>
                </a:lnTo>
                <a:lnTo>
                  <a:pt x="6144" y="5340"/>
                </a:lnTo>
                <a:lnTo>
                  <a:pt x="6089" y="5430"/>
                </a:lnTo>
                <a:lnTo>
                  <a:pt x="6036" y="5490"/>
                </a:lnTo>
                <a:lnTo>
                  <a:pt x="5985" y="5550"/>
                </a:lnTo>
                <a:lnTo>
                  <a:pt x="5935" y="5640"/>
                </a:lnTo>
                <a:lnTo>
                  <a:pt x="5888" y="5730"/>
                </a:lnTo>
                <a:lnTo>
                  <a:pt x="5842" y="5790"/>
                </a:lnTo>
                <a:lnTo>
                  <a:pt x="5797" y="5880"/>
                </a:lnTo>
                <a:lnTo>
                  <a:pt x="5754" y="5970"/>
                </a:lnTo>
                <a:lnTo>
                  <a:pt x="5713" y="6030"/>
                </a:lnTo>
                <a:lnTo>
                  <a:pt x="5673" y="6120"/>
                </a:lnTo>
                <a:lnTo>
                  <a:pt x="5634" y="6210"/>
                </a:lnTo>
                <a:lnTo>
                  <a:pt x="5597" y="6300"/>
                </a:lnTo>
                <a:lnTo>
                  <a:pt x="5561" y="6390"/>
                </a:lnTo>
                <a:lnTo>
                  <a:pt x="5526" y="6480"/>
                </a:lnTo>
                <a:lnTo>
                  <a:pt x="5493" y="6570"/>
                </a:lnTo>
                <a:lnTo>
                  <a:pt x="5460" y="6660"/>
                </a:lnTo>
                <a:lnTo>
                  <a:pt x="5429" y="6750"/>
                </a:lnTo>
                <a:lnTo>
                  <a:pt x="5399" y="6840"/>
                </a:lnTo>
                <a:lnTo>
                  <a:pt x="5369" y="6930"/>
                </a:lnTo>
                <a:lnTo>
                  <a:pt x="5341" y="7050"/>
                </a:lnTo>
                <a:lnTo>
                  <a:pt x="5314" y="7140"/>
                </a:lnTo>
                <a:lnTo>
                  <a:pt x="5287" y="7230"/>
                </a:lnTo>
                <a:lnTo>
                  <a:pt x="5261" y="7350"/>
                </a:lnTo>
                <a:lnTo>
                  <a:pt x="5236" y="7440"/>
                </a:lnTo>
                <a:lnTo>
                  <a:pt x="5212" y="7530"/>
                </a:lnTo>
                <a:lnTo>
                  <a:pt x="5188" y="7650"/>
                </a:lnTo>
                <a:lnTo>
                  <a:pt x="5165" y="7740"/>
                </a:lnTo>
                <a:lnTo>
                  <a:pt x="5142" y="7860"/>
                </a:lnTo>
                <a:lnTo>
                  <a:pt x="5120" y="7950"/>
                </a:lnTo>
                <a:lnTo>
                  <a:pt x="5098" y="8070"/>
                </a:lnTo>
                <a:lnTo>
                  <a:pt x="5077" y="8190"/>
                </a:lnTo>
                <a:lnTo>
                  <a:pt x="5056" y="8280"/>
                </a:lnTo>
                <a:lnTo>
                  <a:pt x="5035" y="8400"/>
                </a:lnTo>
                <a:lnTo>
                  <a:pt x="5014" y="8490"/>
                </a:lnTo>
                <a:lnTo>
                  <a:pt x="4994" y="8610"/>
                </a:lnTo>
                <a:lnTo>
                  <a:pt x="4974" y="8730"/>
                </a:lnTo>
                <a:lnTo>
                  <a:pt x="4954" y="8820"/>
                </a:lnTo>
                <a:lnTo>
                  <a:pt x="4873" y="9270"/>
                </a:lnTo>
                <a:lnTo>
                  <a:pt x="4852" y="9390"/>
                </a:lnTo>
                <a:lnTo>
                  <a:pt x="4832" y="9510"/>
                </a:lnTo>
                <a:lnTo>
                  <a:pt x="4810" y="9630"/>
                </a:lnTo>
                <a:lnTo>
                  <a:pt x="4789" y="9750"/>
                </a:lnTo>
                <a:lnTo>
                  <a:pt x="4767" y="9840"/>
                </a:lnTo>
                <a:lnTo>
                  <a:pt x="4745" y="9960"/>
                </a:lnTo>
                <a:lnTo>
                  <a:pt x="4723" y="10080"/>
                </a:lnTo>
                <a:lnTo>
                  <a:pt x="4699" y="10200"/>
                </a:lnTo>
                <a:lnTo>
                  <a:pt x="4676" y="10320"/>
                </a:lnTo>
                <a:lnTo>
                  <a:pt x="4651" y="10440"/>
                </a:lnTo>
                <a:lnTo>
                  <a:pt x="4626" y="10530"/>
                </a:lnTo>
                <a:lnTo>
                  <a:pt x="4601" y="10650"/>
                </a:lnTo>
                <a:lnTo>
                  <a:pt x="4574" y="10770"/>
                </a:lnTo>
                <a:lnTo>
                  <a:pt x="4547" y="10890"/>
                </a:lnTo>
                <a:lnTo>
                  <a:pt x="4518" y="11010"/>
                </a:lnTo>
                <a:lnTo>
                  <a:pt x="4489" y="11130"/>
                </a:lnTo>
                <a:lnTo>
                  <a:pt x="4459" y="11220"/>
                </a:lnTo>
                <a:lnTo>
                  <a:pt x="4428" y="11340"/>
                </a:lnTo>
                <a:lnTo>
                  <a:pt x="4395" y="11460"/>
                </a:lnTo>
                <a:lnTo>
                  <a:pt x="4362" y="11580"/>
                </a:lnTo>
                <a:lnTo>
                  <a:pt x="4327" y="11700"/>
                </a:lnTo>
                <a:lnTo>
                  <a:pt x="4291" y="11790"/>
                </a:lnTo>
                <a:lnTo>
                  <a:pt x="4254" y="11910"/>
                </a:lnTo>
                <a:lnTo>
                  <a:pt x="4216" y="12030"/>
                </a:lnTo>
                <a:lnTo>
                  <a:pt x="4176" y="12150"/>
                </a:lnTo>
                <a:lnTo>
                  <a:pt x="4135" y="12240"/>
                </a:lnTo>
                <a:lnTo>
                  <a:pt x="4092" y="12360"/>
                </a:lnTo>
                <a:lnTo>
                  <a:pt x="4047" y="12480"/>
                </a:lnTo>
                <a:lnTo>
                  <a:pt x="4001" y="12570"/>
                </a:lnTo>
                <a:lnTo>
                  <a:pt x="3954" y="12690"/>
                </a:lnTo>
                <a:lnTo>
                  <a:pt x="3905" y="12810"/>
                </a:lnTo>
                <a:lnTo>
                  <a:pt x="3854" y="12900"/>
                </a:lnTo>
                <a:lnTo>
                  <a:pt x="3801" y="13020"/>
                </a:lnTo>
                <a:lnTo>
                  <a:pt x="3746" y="13110"/>
                </a:lnTo>
                <a:lnTo>
                  <a:pt x="3690" y="13230"/>
                </a:lnTo>
                <a:lnTo>
                  <a:pt x="3631" y="13320"/>
                </a:lnTo>
                <a:lnTo>
                  <a:pt x="3571" y="13440"/>
                </a:lnTo>
                <a:lnTo>
                  <a:pt x="3508" y="13530"/>
                </a:lnTo>
                <a:lnTo>
                  <a:pt x="3443" y="13620"/>
                </a:lnTo>
                <a:lnTo>
                  <a:pt x="3377" y="13740"/>
                </a:lnTo>
                <a:lnTo>
                  <a:pt x="3308" y="13830"/>
                </a:lnTo>
                <a:lnTo>
                  <a:pt x="3236" y="13920"/>
                </a:lnTo>
                <a:lnTo>
                  <a:pt x="3163" y="14010"/>
                </a:lnTo>
                <a:lnTo>
                  <a:pt x="3087" y="14130"/>
                </a:lnTo>
                <a:lnTo>
                  <a:pt x="3009" y="14220"/>
                </a:lnTo>
                <a:lnTo>
                  <a:pt x="2928" y="14310"/>
                </a:lnTo>
                <a:lnTo>
                  <a:pt x="2845" y="14400"/>
                </a:lnTo>
                <a:lnTo>
                  <a:pt x="2775" y="14490"/>
                </a:lnTo>
                <a:lnTo>
                  <a:pt x="2706" y="14550"/>
                </a:lnTo>
                <a:lnTo>
                  <a:pt x="2568" y="14730"/>
                </a:lnTo>
                <a:lnTo>
                  <a:pt x="2500" y="14790"/>
                </a:lnTo>
                <a:lnTo>
                  <a:pt x="2432" y="14880"/>
                </a:lnTo>
                <a:lnTo>
                  <a:pt x="2297" y="15060"/>
                </a:lnTo>
                <a:lnTo>
                  <a:pt x="2230" y="15150"/>
                </a:lnTo>
                <a:lnTo>
                  <a:pt x="2164" y="15270"/>
                </a:lnTo>
                <a:lnTo>
                  <a:pt x="2098" y="15360"/>
                </a:lnTo>
                <a:lnTo>
                  <a:pt x="2033" y="15450"/>
                </a:lnTo>
                <a:lnTo>
                  <a:pt x="1968" y="15540"/>
                </a:lnTo>
                <a:lnTo>
                  <a:pt x="1904" y="15660"/>
                </a:lnTo>
                <a:lnTo>
                  <a:pt x="1840" y="15750"/>
                </a:lnTo>
                <a:lnTo>
                  <a:pt x="1777" y="15870"/>
                </a:lnTo>
                <a:lnTo>
                  <a:pt x="1715" y="15960"/>
                </a:lnTo>
                <a:lnTo>
                  <a:pt x="1653" y="16080"/>
                </a:lnTo>
                <a:lnTo>
                  <a:pt x="1592" y="16170"/>
                </a:lnTo>
                <a:lnTo>
                  <a:pt x="1532" y="16290"/>
                </a:lnTo>
                <a:lnTo>
                  <a:pt x="1472" y="16410"/>
                </a:lnTo>
                <a:lnTo>
                  <a:pt x="1414" y="16500"/>
                </a:lnTo>
                <a:lnTo>
                  <a:pt x="1356" y="16620"/>
                </a:lnTo>
                <a:lnTo>
                  <a:pt x="1299" y="16740"/>
                </a:lnTo>
                <a:lnTo>
                  <a:pt x="1242" y="16860"/>
                </a:lnTo>
                <a:lnTo>
                  <a:pt x="1187" y="16950"/>
                </a:lnTo>
                <a:lnTo>
                  <a:pt x="1133" y="17070"/>
                </a:lnTo>
                <a:lnTo>
                  <a:pt x="1079" y="17190"/>
                </a:lnTo>
                <a:lnTo>
                  <a:pt x="1027" y="17310"/>
                </a:lnTo>
                <a:lnTo>
                  <a:pt x="975" y="17430"/>
                </a:lnTo>
                <a:lnTo>
                  <a:pt x="925" y="17550"/>
                </a:lnTo>
                <a:lnTo>
                  <a:pt x="875" y="17670"/>
                </a:lnTo>
                <a:lnTo>
                  <a:pt x="827" y="17790"/>
                </a:lnTo>
                <a:lnTo>
                  <a:pt x="779" y="17910"/>
                </a:lnTo>
                <a:lnTo>
                  <a:pt x="733" y="18030"/>
                </a:lnTo>
                <a:lnTo>
                  <a:pt x="688" y="18150"/>
                </a:lnTo>
                <a:lnTo>
                  <a:pt x="644" y="18270"/>
                </a:lnTo>
                <a:lnTo>
                  <a:pt x="601" y="18390"/>
                </a:lnTo>
                <a:lnTo>
                  <a:pt x="560" y="18510"/>
                </a:lnTo>
                <a:lnTo>
                  <a:pt x="520" y="18630"/>
                </a:lnTo>
                <a:lnTo>
                  <a:pt x="481" y="18750"/>
                </a:lnTo>
                <a:lnTo>
                  <a:pt x="443" y="18900"/>
                </a:lnTo>
                <a:lnTo>
                  <a:pt x="407" y="19020"/>
                </a:lnTo>
                <a:lnTo>
                  <a:pt x="372" y="19140"/>
                </a:lnTo>
                <a:lnTo>
                  <a:pt x="339" y="19260"/>
                </a:lnTo>
                <a:lnTo>
                  <a:pt x="306" y="19380"/>
                </a:lnTo>
                <a:lnTo>
                  <a:pt x="276" y="19500"/>
                </a:lnTo>
                <a:lnTo>
                  <a:pt x="247" y="19620"/>
                </a:lnTo>
                <a:lnTo>
                  <a:pt x="219" y="19740"/>
                </a:lnTo>
                <a:lnTo>
                  <a:pt x="193" y="19860"/>
                </a:lnTo>
                <a:lnTo>
                  <a:pt x="168" y="19980"/>
                </a:lnTo>
                <a:lnTo>
                  <a:pt x="145" y="20100"/>
                </a:lnTo>
                <a:lnTo>
                  <a:pt x="123" y="20220"/>
                </a:lnTo>
                <a:lnTo>
                  <a:pt x="104" y="20340"/>
                </a:lnTo>
                <a:lnTo>
                  <a:pt x="85" y="20460"/>
                </a:lnTo>
                <a:lnTo>
                  <a:pt x="69" y="20580"/>
                </a:lnTo>
                <a:lnTo>
                  <a:pt x="54" y="20700"/>
                </a:lnTo>
                <a:lnTo>
                  <a:pt x="41" y="20820"/>
                </a:lnTo>
                <a:lnTo>
                  <a:pt x="30" y="20910"/>
                </a:lnTo>
                <a:lnTo>
                  <a:pt x="20" y="21030"/>
                </a:lnTo>
                <a:lnTo>
                  <a:pt x="12" y="21150"/>
                </a:lnTo>
                <a:lnTo>
                  <a:pt x="6" y="21270"/>
                </a:lnTo>
                <a:lnTo>
                  <a:pt x="2" y="21360"/>
                </a:lnTo>
                <a:lnTo>
                  <a:pt x="0" y="21480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5C2CCE"/>
          </a:solidFill>
          <a:ln>
            <a:noFill/>
          </a:ln>
        </p:spPr>
        <p:txBody>
          <a:bodyPr anchorCtr="0" anchor="t" bIns="45700" lIns="34275" spcFirstLastPara="1" rIns="3427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85"/>
              <a:buFont typeface="Calibri"/>
              <a:buNone/>
            </a:pPr>
            <a:r>
              <a:t/>
            </a:r>
            <a:endParaRPr b="0" i="0" sz="1085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34" name="Google Shape;934;p21"/>
          <p:cNvCxnSpPr/>
          <p:nvPr/>
        </p:nvCxnSpPr>
        <p:spPr>
          <a:xfrm>
            <a:off x="8208225" y="5486400"/>
            <a:ext cx="0" cy="13716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935" name="Google Shape;93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1201" y="1655250"/>
            <a:ext cx="6101575" cy="1894900"/>
          </a:xfrm>
          <a:prstGeom prst="rect">
            <a:avLst/>
          </a:prstGeom>
          <a:noFill/>
          <a:ln>
            <a:noFill/>
          </a:ln>
        </p:spPr>
      </p:pic>
      <p:sp>
        <p:nvSpPr>
          <p:cNvPr id="936" name="Google Shape;936;p21"/>
          <p:cNvSpPr txBox="1"/>
          <p:nvPr/>
        </p:nvSpPr>
        <p:spPr>
          <a:xfrm>
            <a:off x="305410" y="294910"/>
            <a:ext cx="85332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</a:pPr>
            <a:r>
              <a:rPr lang="en-US" sz="3100">
                <a:solidFill>
                  <a:srgbClr val="5C2CCE"/>
                </a:solidFill>
                <a:highlight>
                  <a:schemeClr val="lt1"/>
                </a:highlight>
                <a:latin typeface="Comfortaa Light"/>
                <a:ea typeface="Comfortaa Light"/>
                <a:cs typeface="Comfortaa Light"/>
                <a:sym typeface="Comfortaa Light"/>
              </a:rPr>
              <a:t>DISTANCE MATRIX COMPARISON</a:t>
            </a:r>
            <a:endParaRPr sz="3100">
              <a:solidFill>
                <a:srgbClr val="5C2CCE"/>
              </a:solidFill>
              <a:highlight>
                <a:schemeClr val="lt1"/>
              </a:highlight>
              <a:latin typeface="Comfortaa Light"/>
              <a:ea typeface="Comfortaa Light"/>
              <a:cs typeface="Comfortaa Light"/>
              <a:sym typeface="Comfortaa Light"/>
            </a:endParaRPr>
          </a:p>
        </p:txBody>
      </p:sp>
      <p:pic>
        <p:nvPicPr>
          <p:cNvPr id="937" name="Google Shape;93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1213" y="4341100"/>
            <a:ext cx="6101574" cy="2218725"/>
          </a:xfrm>
          <a:prstGeom prst="rect">
            <a:avLst/>
          </a:prstGeom>
          <a:noFill/>
          <a:ln>
            <a:noFill/>
          </a:ln>
        </p:spPr>
      </p:pic>
      <p:sp>
        <p:nvSpPr>
          <p:cNvPr id="938" name="Google Shape;938;p21"/>
          <p:cNvSpPr txBox="1"/>
          <p:nvPr/>
        </p:nvSpPr>
        <p:spPr>
          <a:xfrm>
            <a:off x="-666247" y="1005826"/>
            <a:ext cx="56019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</a:pPr>
            <a:r>
              <a:rPr lang="en-US" sz="2700">
                <a:solidFill>
                  <a:schemeClr val="accent1"/>
                </a:solidFill>
                <a:latin typeface="Comfortaa Light"/>
                <a:ea typeface="Comfortaa Light"/>
                <a:cs typeface="Comfortaa Light"/>
                <a:sym typeface="Comfortaa Light"/>
              </a:rPr>
              <a:t>Euclidean Distance</a:t>
            </a:r>
            <a:endParaRPr sz="2700">
              <a:solidFill>
                <a:schemeClr val="accent1"/>
              </a:solidFill>
              <a:latin typeface="Comfortaa Light"/>
              <a:ea typeface="Comfortaa Light"/>
              <a:cs typeface="Comfortaa Light"/>
              <a:sym typeface="Comfortaa Light"/>
            </a:endParaRPr>
          </a:p>
        </p:txBody>
      </p:sp>
      <p:sp>
        <p:nvSpPr>
          <p:cNvPr id="939" name="Google Shape;939;p21"/>
          <p:cNvSpPr txBox="1"/>
          <p:nvPr/>
        </p:nvSpPr>
        <p:spPr>
          <a:xfrm>
            <a:off x="-568672" y="3611501"/>
            <a:ext cx="56019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</a:pPr>
            <a:r>
              <a:rPr lang="en-US" sz="2500">
                <a:solidFill>
                  <a:schemeClr val="accent1"/>
                </a:solidFill>
                <a:latin typeface="Comfortaa Light"/>
                <a:ea typeface="Comfortaa Light"/>
                <a:cs typeface="Comfortaa Light"/>
                <a:sym typeface="Comfortaa Light"/>
              </a:rPr>
              <a:t>Mahalanobis</a:t>
            </a:r>
            <a:r>
              <a:rPr lang="en-US" sz="2500">
                <a:solidFill>
                  <a:schemeClr val="accent1"/>
                </a:solidFill>
                <a:latin typeface="Comfortaa Light"/>
                <a:ea typeface="Comfortaa Light"/>
                <a:cs typeface="Comfortaa Light"/>
                <a:sym typeface="Comfortaa Light"/>
              </a:rPr>
              <a:t> Distance</a:t>
            </a:r>
            <a:endParaRPr sz="2500">
              <a:solidFill>
                <a:schemeClr val="accent1"/>
              </a:solidFill>
              <a:latin typeface="Comfortaa Light"/>
              <a:ea typeface="Comfortaa Light"/>
              <a:cs typeface="Comfortaa Light"/>
              <a:sym typeface="Comfortaa Ligh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3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4" name="Google Shape;94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0075" y="186625"/>
            <a:ext cx="4526275" cy="278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5" name="Google Shape;945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3250" y="3079100"/>
            <a:ext cx="3834900" cy="346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6" name="Google Shape;946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0400" y="3079100"/>
            <a:ext cx="4065275" cy="3611200"/>
          </a:xfrm>
          <a:prstGeom prst="rect">
            <a:avLst/>
          </a:prstGeom>
          <a:noFill/>
          <a:ln>
            <a:noFill/>
          </a:ln>
        </p:spPr>
      </p:pic>
      <p:sp>
        <p:nvSpPr>
          <p:cNvPr id="947" name="Google Shape;947;p22"/>
          <p:cNvSpPr txBox="1"/>
          <p:nvPr/>
        </p:nvSpPr>
        <p:spPr>
          <a:xfrm>
            <a:off x="304875" y="562900"/>
            <a:ext cx="4065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5C2CCE"/>
                </a:solidFill>
                <a:latin typeface="Poppins"/>
                <a:ea typeface="Poppins"/>
                <a:cs typeface="Poppins"/>
                <a:sym typeface="Poppins"/>
              </a:rPr>
              <a:t>Euclidean</a:t>
            </a:r>
            <a:r>
              <a:rPr lang="en-US" sz="2000">
                <a:latin typeface="Poppins Light"/>
                <a:ea typeface="Poppins Light"/>
                <a:cs typeface="Poppins Light"/>
                <a:sym typeface="Poppins Light"/>
              </a:rPr>
              <a:t> : </a:t>
            </a:r>
            <a:r>
              <a:rPr i="1" lang="en-US" sz="1800">
                <a:solidFill>
                  <a:schemeClr val="accent1"/>
                </a:solidFill>
                <a:latin typeface="Poppins Light"/>
                <a:ea typeface="Poppins Light"/>
                <a:cs typeface="Poppins Light"/>
                <a:sym typeface="Poppins Light"/>
              </a:rPr>
              <a:t>Outlier Detected</a:t>
            </a:r>
            <a:endParaRPr i="1" sz="1800">
              <a:solidFill>
                <a:schemeClr val="accen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948" name="Google Shape;948;p22"/>
          <p:cNvSpPr txBox="1"/>
          <p:nvPr/>
        </p:nvSpPr>
        <p:spPr>
          <a:xfrm>
            <a:off x="478975" y="1738600"/>
            <a:ext cx="3566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000">
                <a:solidFill>
                  <a:srgbClr val="5C2CCE"/>
                </a:solidFill>
                <a:latin typeface="Comfortaa Light"/>
                <a:ea typeface="Comfortaa Light"/>
                <a:cs typeface="Comfortaa Light"/>
                <a:sym typeface="Comfortaa Light"/>
              </a:rPr>
              <a:t>Outlier threshold</a:t>
            </a:r>
            <a:r>
              <a:rPr lang="en-US" sz="2000">
                <a:latin typeface="Comfortaa Light"/>
                <a:ea typeface="Comfortaa Light"/>
                <a:cs typeface="Comfortaa Light"/>
                <a:sym typeface="Comfortaa Light"/>
              </a:rPr>
              <a:t> : </a:t>
            </a:r>
            <a:r>
              <a:rPr lang="en-US" sz="1800">
                <a:solidFill>
                  <a:schemeClr val="accent1"/>
                </a:solidFill>
                <a:latin typeface="Comfortaa Light"/>
                <a:ea typeface="Comfortaa Light"/>
                <a:cs typeface="Comfortaa Light"/>
                <a:sym typeface="Comfortaa Light"/>
              </a:rPr>
              <a:t>14k</a:t>
            </a:r>
            <a:endParaRPr sz="1800">
              <a:solidFill>
                <a:schemeClr val="accent1"/>
              </a:solidFill>
              <a:latin typeface="Comfortaa Light"/>
              <a:ea typeface="Comfortaa Light"/>
              <a:cs typeface="Comfortaa Light"/>
              <a:sym typeface="Comfortaa Ligh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3" name="Google Shape;95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7500" y="102625"/>
            <a:ext cx="4851150" cy="2995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54" name="Google Shape;954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95950" y="3203500"/>
            <a:ext cx="3822450" cy="351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5" name="Google Shape;955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4800" y="2960925"/>
            <a:ext cx="3707375" cy="3707375"/>
          </a:xfrm>
          <a:prstGeom prst="rect">
            <a:avLst/>
          </a:prstGeom>
          <a:noFill/>
          <a:ln>
            <a:noFill/>
          </a:ln>
        </p:spPr>
      </p:pic>
      <p:sp>
        <p:nvSpPr>
          <p:cNvPr id="956" name="Google Shape;956;p23"/>
          <p:cNvSpPr txBox="1"/>
          <p:nvPr/>
        </p:nvSpPr>
        <p:spPr>
          <a:xfrm>
            <a:off x="126275" y="793100"/>
            <a:ext cx="39189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5C2CCE"/>
                </a:solidFill>
                <a:latin typeface="Poppins"/>
                <a:ea typeface="Poppins"/>
                <a:cs typeface="Poppins"/>
                <a:sym typeface="Poppins"/>
              </a:rPr>
              <a:t>Mahalanobis</a:t>
            </a:r>
            <a:r>
              <a:rPr lang="en-US" sz="1900">
                <a:latin typeface="Poppins Light"/>
                <a:ea typeface="Poppins Light"/>
                <a:cs typeface="Poppins Light"/>
                <a:sym typeface="Poppins Light"/>
              </a:rPr>
              <a:t>- &gt; </a:t>
            </a:r>
            <a:r>
              <a:rPr i="1" lang="en-US" sz="1600">
                <a:solidFill>
                  <a:schemeClr val="accent1"/>
                </a:solidFill>
                <a:latin typeface="Poppins Light"/>
                <a:ea typeface="Poppins Light"/>
                <a:cs typeface="Poppins Light"/>
                <a:sym typeface="Poppins Light"/>
              </a:rPr>
              <a:t>Outlier Detected</a:t>
            </a:r>
            <a:endParaRPr i="1" sz="1600">
              <a:solidFill>
                <a:schemeClr val="accen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957" name="Google Shape;957;p23"/>
          <p:cNvSpPr txBox="1"/>
          <p:nvPr/>
        </p:nvSpPr>
        <p:spPr>
          <a:xfrm>
            <a:off x="478975" y="1738600"/>
            <a:ext cx="3566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000">
                <a:solidFill>
                  <a:srgbClr val="5C2CCE"/>
                </a:solidFill>
                <a:latin typeface="Comfortaa Light"/>
                <a:ea typeface="Comfortaa Light"/>
                <a:cs typeface="Comfortaa Light"/>
                <a:sym typeface="Comfortaa Light"/>
              </a:rPr>
              <a:t>Outlier threshold</a:t>
            </a:r>
            <a:r>
              <a:rPr lang="en-US" sz="2000">
                <a:latin typeface="Comfortaa Light"/>
                <a:ea typeface="Comfortaa Light"/>
                <a:cs typeface="Comfortaa Light"/>
                <a:sym typeface="Comfortaa Light"/>
              </a:rPr>
              <a:t> : </a:t>
            </a:r>
            <a:r>
              <a:rPr i="1" lang="en-US" sz="2000">
                <a:solidFill>
                  <a:schemeClr val="accent1"/>
                </a:solidFill>
                <a:latin typeface="Comfortaa Light"/>
                <a:ea typeface="Comfortaa Light"/>
                <a:cs typeface="Comfortaa Light"/>
                <a:sym typeface="Comfortaa Light"/>
              </a:rPr>
              <a:t>11</a:t>
            </a:r>
            <a:endParaRPr i="1" sz="2000">
              <a:solidFill>
                <a:schemeClr val="accent1"/>
              </a:solidFill>
              <a:latin typeface="Comfortaa Light"/>
              <a:ea typeface="Comfortaa Light"/>
              <a:cs typeface="Comfortaa Light"/>
              <a:sym typeface="Comfortaa Ligh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6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p24"/>
          <p:cNvSpPr/>
          <p:nvPr/>
        </p:nvSpPr>
        <p:spPr>
          <a:xfrm rot="-5400000">
            <a:off x="183356" y="1928731"/>
            <a:ext cx="3333749" cy="2624327"/>
          </a:xfrm>
          <a:prstGeom prst="downArrow">
            <a:avLst>
              <a:gd fmla="val 100000" name="adj1"/>
              <a:gd fmla="val 15788" name="adj2"/>
            </a:avLst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50"/>
              <a:buFont typeface="Calibri"/>
              <a:buNone/>
            </a:pPr>
            <a:r>
              <a:t/>
            </a:r>
            <a:endParaRPr b="0" i="0" sz="14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3" name="Google Shape;963;p24"/>
          <p:cNvSpPr txBox="1"/>
          <p:nvPr>
            <p:ph type="title"/>
          </p:nvPr>
        </p:nvSpPr>
        <p:spPr>
          <a:xfrm>
            <a:off x="771525" y="1967266"/>
            <a:ext cx="1971675" cy="254725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Helvetica Neue"/>
              <a:buNone/>
            </a:pPr>
            <a:r>
              <a:rPr lang="en-US" sz="17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SORTING AND PRIORITIZATION</a:t>
            </a:r>
            <a:endParaRPr/>
          </a:p>
        </p:txBody>
      </p:sp>
      <p:pic>
        <p:nvPicPr>
          <p:cNvPr id="964" name="Google Shape;964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29831" y="103139"/>
            <a:ext cx="4215291" cy="6524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8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9" name="Google Shape;96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791501" cy="659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3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4" name="Google Shape;97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795650" cy="6596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8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9" name="Google Shape;97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0400" y="821100"/>
            <a:ext cx="7086850" cy="5828501"/>
          </a:xfrm>
          <a:prstGeom prst="rect">
            <a:avLst/>
          </a:prstGeom>
          <a:noFill/>
          <a:ln>
            <a:noFill/>
          </a:ln>
        </p:spPr>
      </p:pic>
      <p:sp>
        <p:nvSpPr>
          <p:cNvPr id="980" name="Google Shape;980;p27"/>
          <p:cNvSpPr txBox="1"/>
          <p:nvPr/>
        </p:nvSpPr>
        <p:spPr>
          <a:xfrm>
            <a:off x="242600" y="233275"/>
            <a:ext cx="300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5C2CCE"/>
                </a:solidFill>
              </a:rPr>
              <a:t>Euclidean Distance</a:t>
            </a:r>
            <a:r>
              <a:rPr lang="en-US"/>
              <a:t> : </a:t>
            </a:r>
            <a:r>
              <a:rPr i="1" lang="en-US" sz="1600">
                <a:solidFill>
                  <a:schemeClr val="accent1"/>
                </a:solidFill>
              </a:rPr>
              <a:t>Result</a:t>
            </a:r>
            <a:endParaRPr i="1" sz="160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4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85" name="Google Shape;985;p28"/>
          <p:cNvGraphicFramePr/>
          <p:nvPr/>
        </p:nvGraphicFramePr>
        <p:xfrm>
          <a:off x="1645263" y="1698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{91E8815E-96C0-42E5-B38F-8A02C01F1ACA}</a:tableStyleId>
              </a:tblPr>
              <a:tblGrid>
                <a:gridCol w="872650"/>
                <a:gridCol w="1986975"/>
                <a:gridCol w="2993850"/>
              </a:tblGrid>
              <a:tr h="3461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191919"/>
                          </a:solidFill>
                        </a:rPr>
                        <a:t>Serial no</a:t>
                      </a:r>
                      <a:endParaRPr sz="1000">
                        <a:solidFill>
                          <a:srgbClr val="191919"/>
                        </a:solidFill>
                      </a:endParaRPr>
                    </a:p>
                  </a:txBody>
                  <a:tcPr marT="19050" marB="19050" marR="44775" marL="4477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833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191919"/>
                          </a:solidFill>
                        </a:rPr>
                        <a:t>Candidate Gene</a:t>
                      </a:r>
                      <a:endParaRPr sz="1000">
                        <a:solidFill>
                          <a:srgbClr val="191919"/>
                        </a:solidFill>
                      </a:endParaRPr>
                    </a:p>
                  </a:txBody>
                  <a:tcPr marT="19050" marB="19050" marR="44775" marL="4477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833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191919"/>
                          </a:solidFill>
                        </a:rPr>
                        <a:t>Frequency</a:t>
                      </a:r>
                      <a:endParaRPr sz="1000">
                        <a:solidFill>
                          <a:srgbClr val="191919"/>
                        </a:solidFill>
                      </a:endParaRPr>
                    </a:p>
                  </a:txBody>
                  <a:tcPr marT="19050" marB="19050" marR="44775" marL="4477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8337"/>
                    </a:solidFill>
                  </a:tcPr>
                </a:tc>
              </a:tr>
              <a:tr h="3461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191919"/>
                          </a:solidFill>
                        </a:rPr>
                        <a:t>1</a:t>
                      </a:r>
                      <a:endParaRPr sz="1000">
                        <a:solidFill>
                          <a:srgbClr val="191919"/>
                        </a:solidFill>
                      </a:endParaRPr>
                    </a:p>
                  </a:txBody>
                  <a:tcPr marT="19050" marB="19050" marR="44775" marL="4477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7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5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Q9Y276</a:t>
                      </a:r>
                      <a:endParaRPr sz="75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19050" marB="19050" marR="44775" marL="4477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7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191919"/>
                          </a:solidFill>
                        </a:rPr>
                        <a:t>13.0</a:t>
                      </a:r>
                      <a:endParaRPr sz="1000">
                        <a:solidFill>
                          <a:srgbClr val="191919"/>
                        </a:solidFill>
                      </a:endParaRPr>
                    </a:p>
                  </a:txBody>
                  <a:tcPr marT="19050" marB="19050" marR="44775" marL="4477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7F1"/>
                    </a:solidFill>
                  </a:tcPr>
                </a:tc>
              </a:tr>
              <a:tr h="3461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191919"/>
                          </a:solidFill>
                        </a:rPr>
                        <a:t>2</a:t>
                      </a:r>
                      <a:endParaRPr sz="1000">
                        <a:solidFill>
                          <a:srgbClr val="191919"/>
                        </a:solidFill>
                      </a:endParaRPr>
                    </a:p>
                  </a:txBody>
                  <a:tcPr marT="19050" marB="19050" marR="44775" marL="4477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4CEE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5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P16070</a:t>
                      </a:r>
                      <a:endParaRPr sz="75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19050" marB="19050" marR="44775" marL="4477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4CEE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191919"/>
                          </a:solidFill>
                        </a:rPr>
                        <a:t>13.0</a:t>
                      </a:r>
                      <a:endParaRPr sz="1000">
                        <a:solidFill>
                          <a:srgbClr val="191919"/>
                        </a:solidFill>
                      </a:endParaRPr>
                    </a:p>
                  </a:txBody>
                  <a:tcPr marT="19050" marB="19050" marR="44775" marL="4477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4CEE1"/>
                    </a:solidFill>
                  </a:tcPr>
                </a:tc>
              </a:tr>
              <a:tr h="3461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191919"/>
                          </a:solidFill>
                        </a:rPr>
                        <a:t>3</a:t>
                      </a:r>
                      <a:endParaRPr sz="1000">
                        <a:solidFill>
                          <a:srgbClr val="191919"/>
                        </a:solidFill>
                      </a:endParaRPr>
                    </a:p>
                  </a:txBody>
                  <a:tcPr marT="19050" marB="19050" marR="44775" marL="4477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7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5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P19883</a:t>
                      </a:r>
                      <a:endParaRPr sz="75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19050" marB="19050" marR="44775" marL="4477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7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191919"/>
                          </a:solidFill>
                        </a:rPr>
                        <a:t>13.0</a:t>
                      </a:r>
                      <a:endParaRPr sz="1000">
                        <a:solidFill>
                          <a:srgbClr val="191919"/>
                        </a:solidFill>
                      </a:endParaRPr>
                    </a:p>
                  </a:txBody>
                  <a:tcPr marT="19050" marB="19050" marR="44775" marL="4477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7F1"/>
                    </a:solidFill>
                  </a:tcPr>
                </a:tc>
              </a:tr>
              <a:tr h="3461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191919"/>
                          </a:solidFill>
                        </a:rPr>
                        <a:t>4</a:t>
                      </a:r>
                      <a:endParaRPr sz="1000">
                        <a:solidFill>
                          <a:srgbClr val="191919"/>
                        </a:solidFill>
                      </a:endParaRPr>
                    </a:p>
                  </a:txBody>
                  <a:tcPr marT="19050" marB="19050" marR="44775" marL="4477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4CEE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5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Q9HBA9</a:t>
                      </a:r>
                      <a:endParaRPr sz="75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19050" marB="19050" marR="44775" marL="4477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4CEE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191919"/>
                          </a:solidFill>
                        </a:rPr>
                        <a:t>13.0</a:t>
                      </a:r>
                      <a:endParaRPr sz="1000">
                        <a:solidFill>
                          <a:srgbClr val="191919"/>
                        </a:solidFill>
                      </a:endParaRPr>
                    </a:p>
                  </a:txBody>
                  <a:tcPr marT="19050" marB="19050" marR="44775" marL="4477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4CEE1"/>
                    </a:solidFill>
                  </a:tcPr>
                </a:tc>
              </a:tr>
              <a:tr h="3461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191919"/>
                          </a:solidFill>
                        </a:rPr>
                        <a:t>5</a:t>
                      </a:r>
                      <a:endParaRPr sz="1000">
                        <a:solidFill>
                          <a:srgbClr val="191919"/>
                        </a:solidFill>
                      </a:endParaRPr>
                    </a:p>
                  </a:txBody>
                  <a:tcPr marT="19050" marB="19050" marR="44775" marL="4477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7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5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Q9UJU5</a:t>
                      </a:r>
                      <a:endParaRPr sz="75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19050" marB="19050" marR="44775" marL="4477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7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191919"/>
                          </a:solidFill>
                        </a:rPr>
                        <a:t>13.0</a:t>
                      </a:r>
                      <a:endParaRPr sz="1000">
                        <a:solidFill>
                          <a:srgbClr val="191919"/>
                        </a:solidFill>
                      </a:endParaRPr>
                    </a:p>
                  </a:txBody>
                  <a:tcPr marT="19050" marB="19050" marR="44775" marL="4477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7F1"/>
                    </a:solidFill>
                  </a:tcPr>
                </a:tc>
              </a:tr>
              <a:tr h="3461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191919"/>
                          </a:solidFill>
                        </a:rPr>
                        <a:t>6</a:t>
                      </a:r>
                      <a:endParaRPr sz="1000">
                        <a:solidFill>
                          <a:srgbClr val="191919"/>
                        </a:solidFill>
                      </a:endParaRPr>
                    </a:p>
                  </a:txBody>
                  <a:tcPr marT="19050" marB="19050" marR="44775" marL="4477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4CEE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5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A8MYZ6</a:t>
                      </a:r>
                      <a:endParaRPr sz="75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19050" marB="19050" marR="44775" marL="4477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4CEE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191919"/>
                          </a:solidFill>
                        </a:rPr>
                        <a:t>13.0</a:t>
                      </a:r>
                      <a:endParaRPr sz="1000">
                        <a:solidFill>
                          <a:srgbClr val="191919"/>
                        </a:solidFill>
                      </a:endParaRPr>
                    </a:p>
                  </a:txBody>
                  <a:tcPr marT="19050" marB="19050" marR="44775" marL="4477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4CEE1"/>
                    </a:solidFill>
                  </a:tcPr>
                </a:tc>
              </a:tr>
              <a:tr h="3461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191919"/>
                          </a:solidFill>
                        </a:rPr>
                        <a:t>7</a:t>
                      </a:r>
                      <a:endParaRPr sz="1000">
                        <a:solidFill>
                          <a:srgbClr val="191919"/>
                        </a:solidFill>
                      </a:endParaRPr>
                    </a:p>
                  </a:txBody>
                  <a:tcPr marT="19050" marB="19050" marR="44775" marL="4477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7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5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O14926</a:t>
                      </a:r>
                      <a:endParaRPr sz="75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19050" marB="19050" marR="44775" marL="4477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7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191919"/>
                          </a:solidFill>
                        </a:rPr>
                        <a:t>13.0</a:t>
                      </a:r>
                      <a:endParaRPr sz="1000">
                        <a:solidFill>
                          <a:srgbClr val="191919"/>
                        </a:solidFill>
                      </a:endParaRPr>
                    </a:p>
                  </a:txBody>
                  <a:tcPr marT="19050" marB="19050" marR="44775" marL="4477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7F1"/>
                    </a:solidFill>
                  </a:tcPr>
                </a:tc>
              </a:tr>
              <a:tr h="3461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191919"/>
                          </a:solidFill>
                        </a:rPr>
                        <a:t>8</a:t>
                      </a:r>
                      <a:endParaRPr sz="1000">
                        <a:solidFill>
                          <a:srgbClr val="191919"/>
                        </a:solidFill>
                      </a:endParaRPr>
                    </a:p>
                  </a:txBody>
                  <a:tcPr marT="19050" marB="19050" marR="44775" marL="4477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4CEE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5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Q9BXM9</a:t>
                      </a:r>
                      <a:endParaRPr sz="75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19050" marB="19050" marR="44775" marL="4477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4CEE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191919"/>
                          </a:solidFill>
                        </a:rPr>
                        <a:t>14.0</a:t>
                      </a:r>
                      <a:endParaRPr sz="1000">
                        <a:solidFill>
                          <a:srgbClr val="191919"/>
                        </a:solidFill>
                      </a:endParaRPr>
                    </a:p>
                  </a:txBody>
                  <a:tcPr marT="19050" marB="19050" marR="44775" marL="4477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4CEE1"/>
                    </a:solidFill>
                  </a:tcPr>
                </a:tc>
              </a:tr>
              <a:tr h="3461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191919"/>
                          </a:solidFill>
                        </a:rPr>
                        <a:t>9</a:t>
                      </a:r>
                      <a:endParaRPr sz="1000">
                        <a:solidFill>
                          <a:srgbClr val="191919"/>
                        </a:solidFill>
                      </a:endParaRPr>
                    </a:p>
                  </a:txBody>
                  <a:tcPr marT="19050" marB="19050" marR="44775" marL="4477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7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5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Q96AE4</a:t>
                      </a:r>
                      <a:endParaRPr sz="75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19050" marB="19050" marR="44775" marL="4477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7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191919"/>
                          </a:solidFill>
                        </a:rPr>
                        <a:t>14.0</a:t>
                      </a:r>
                      <a:endParaRPr sz="1000">
                        <a:solidFill>
                          <a:srgbClr val="191919"/>
                        </a:solidFill>
                      </a:endParaRPr>
                    </a:p>
                  </a:txBody>
                  <a:tcPr marT="19050" marB="19050" marR="44775" marL="4477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7F1"/>
                    </a:solidFill>
                  </a:tcPr>
                </a:tc>
              </a:tr>
            </a:tbl>
          </a:graphicData>
        </a:graphic>
      </p:graphicFrame>
      <p:sp>
        <p:nvSpPr>
          <p:cNvPr id="986" name="Google Shape;986;p28"/>
          <p:cNvSpPr txBox="1"/>
          <p:nvPr/>
        </p:nvSpPr>
        <p:spPr>
          <a:xfrm>
            <a:off x="783775" y="625150"/>
            <a:ext cx="4152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5C2CCE"/>
                </a:solidFill>
              </a:rPr>
              <a:t>Mahalanobis Distance </a:t>
            </a:r>
            <a:r>
              <a:rPr lang="en-US"/>
              <a:t>:  </a:t>
            </a:r>
            <a:r>
              <a:rPr i="1" lang="en-US" sz="1600">
                <a:solidFill>
                  <a:schemeClr val="accent1"/>
                </a:solidFill>
              </a:rPr>
              <a:t>Result</a:t>
            </a:r>
            <a:endParaRPr i="1" sz="160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0" name="Shape 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1" name="Google Shape;99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93024" cy="651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/>
          <p:nvPr>
            <p:ph type="title"/>
          </p:nvPr>
        </p:nvSpPr>
        <p:spPr>
          <a:xfrm>
            <a:off x="2969200" y="129997"/>
            <a:ext cx="5117400" cy="8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B2F"/>
              </a:buClr>
              <a:buSzPts val="2800"/>
              <a:buFont typeface="Poppins ExtraBold"/>
              <a:buNone/>
            </a:pPr>
            <a:r>
              <a:rPr lang="en-US" sz="3050">
                <a:solidFill>
                  <a:srgbClr val="5C2CCE"/>
                </a:solidFill>
                <a:latin typeface="Comfortaa"/>
                <a:ea typeface="Comfortaa"/>
                <a:cs typeface="Comfortaa"/>
                <a:sym typeface="Comfortaa"/>
              </a:rPr>
              <a:t>Overview</a:t>
            </a:r>
            <a:endParaRPr sz="3050">
              <a:solidFill>
                <a:srgbClr val="5C2CCE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58" name="Google Shape;58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87683" y="597235"/>
            <a:ext cx="13209914" cy="9099720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2"/>
          <p:cNvSpPr txBox="1"/>
          <p:nvPr/>
        </p:nvSpPr>
        <p:spPr>
          <a:xfrm>
            <a:off x="306675" y="1614775"/>
            <a:ext cx="4714200" cy="35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152400" lvl="0" marL="180975" rtl="0" algn="l">
              <a:spcBef>
                <a:spcPts val="675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omfortaa Light"/>
              <a:buChar char="•"/>
            </a:pPr>
            <a:r>
              <a:rPr lang="en-US" sz="1700">
                <a:solidFill>
                  <a:schemeClr val="dk1"/>
                </a:solidFill>
                <a:latin typeface="Comfortaa Light"/>
                <a:ea typeface="Comfortaa Light"/>
                <a:cs typeface="Comfortaa Light"/>
                <a:sym typeface="Comfortaa Light"/>
              </a:rPr>
              <a:t>We consider the protein sequence as a rigid-body of discrete mass distribution and transformed into vectors by the tensor for moment of inertia. </a:t>
            </a:r>
            <a:endParaRPr sz="1100">
              <a:solidFill>
                <a:schemeClr val="dk1"/>
              </a:solidFill>
              <a:latin typeface="Comfortaa Light"/>
              <a:ea typeface="Comfortaa Light"/>
              <a:cs typeface="Comfortaa Light"/>
              <a:sym typeface="Comfortaa Light"/>
            </a:endParaRPr>
          </a:p>
          <a:p>
            <a:pPr indent="-152400" lvl="0" marL="180975" rtl="0" algn="l">
              <a:spcBef>
                <a:spcPts val="675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omfortaa Light"/>
              <a:buChar char="•"/>
            </a:pPr>
            <a:r>
              <a:rPr lang="en-US" sz="1700">
                <a:solidFill>
                  <a:schemeClr val="dk1"/>
                </a:solidFill>
                <a:latin typeface="Comfortaa Light"/>
                <a:ea typeface="Comfortaa Light"/>
                <a:cs typeface="Comfortaa Light"/>
                <a:sym typeface="Comfortaa Light"/>
              </a:rPr>
              <a:t>From the calculated Eigen Values, The Euclidean distance is employed as a measurement of the similarities.</a:t>
            </a:r>
            <a:endParaRPr sz="1100">
              <a:solidFill>
                <a:schemeClr val="dk1"/>
              </a:solidFill>
              <a:latin typeface="Comfortaa Light"/>
              <a:ea typeface="Comfortaa Light"/>
              <a:cs typeface="Comfortaa Light"/>
              <a:sym typeface="Comfortaa Light"/>
            </a:endParaRPr>
          </a:p>
          <a:p>
            <a:pPr indent="-171450" lvl="0" marL="180975" rtl="0" algn="l">
              <a:spcBef>
                <a:spcPts val="675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1700">
                <a:solidFill>
                  <a:schemeClr val="dk1"/>
                </a:solidFill>
                <a:latin typeface="Comfortaa Light"/>
                <a:ea typeface="Comfortaa Light"/>
                <a:cs typeface="Comfortaa Light"/>
                <a:sym typeface="Comfortaa Light"/>
              </a:rPr>
              <a:t>The closeness between the Genes is inferred from the constructed phylogenetic tree.</a:t>
            </a:r>
            <a:br>
              <a:rPr lang="en-US"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</a:b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5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Google Shape;996;p30"/>
          <p:cNvSpPr txBox="1"/>
          <p:nvPr>
            <p:ph type="title"/>
          </p:nvPr>
        </p:nvSpPr>
        <p:spPr>
          <a:xfrm>
            <a:off x="-1" y="0"/>
            <a:ext cx="8686800" cy="65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20"/>
              <a:buFont typeface="Arial"/>
              <a:buNone/>
            </a:pPr>
            <a:br>
              <a:rPr b="0" lang="en-US" sz="2120">
                <a:solidFill>
                  <a:srgbClr val="5C2CCE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lang="en-US" sz="2120">
                <a:solidFill>
                  <a:srgbClr val="5C2CCE"/>
                </a:solidFill>
                <a:latin typeface="Arial"/>
                <a:ea typeface="Arial"/>
                <a:cs typeface="Arial"/>
                <a:sym typeface="Arial"/>
              </a:rPr>
              <a:t>		REFERENCES:</a:t>
            </a:r>
            <a:endParaRPr b="0" sz="2120">
              <a:solidFill>
                <a:srgbClr val="5C2CC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b="0" i="0" lang="en-US" sz="222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lang="en-US" sz="162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1. Identification of Novel Type 2 Diabetes Candidate Genes Involved in the Crosstalk between the Mitochondrial and the Insulin Signaling Systems.((</a:t>
            </a:r>
            <a:r>
              <a:rPr b="0" lang="en-US" sz="162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https://doi.org/10.1371/journal.pgen.1003046</a:t>
            </a:r>
            <a:r>
              <a:rPr b="0" lang="en-US" sz="162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).</a:t>
            </a:r>
            <a:endParaRPr b="0" sz="162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b="0" i="0" lang="en-US" sz="162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lang="en-US" sz="162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2. Prioritizing the candidate genes related to cervical cancer using</a:t>
            </a:r>
            <a:br>
              <a:rPr b="0" i="0" lang="en-US" sz="162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lang="en-US" sz="162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the moment of inertia tensor.(</a:t>
            </a:r>
            <a:r>
              <a:rPr b="0" lang="en-US" sz="162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https://onlinelibrary.wiley.com/doi/epdf/10.1002/prot.26226</a:t>
            </a:r>
            <a:r>
              <a:rPr b="0" lang="en-US" sz="162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b="0" sz="162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b="0" i="0" lang="en-US" sz="162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lang="en-US" sz="162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3. Wąż P, Bielinska-W _x0001_ ąż D. Moments of inertia of spectra and distribution moments as molecular descriptors. MATCH Commun Math Comput Chem. 2013;70:851-865</a:t>
            </a:r>
            <a:endParaRPr b="0" sz="162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b="0" i="0" lang="en-US" sz="162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lang="en-US" sz="162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4. Hou W, Pan Q, He M. A new graphical representation of protein</a:t>
            </a:r>
            <a:br>
              <a:rPr b="0" i="0" lang="en-US" sz="162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lang="en-US" sz="162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sequences and its applications. Phys A Stat Mech Appl. 2016;444:996-</a:t>
            </a:r>
            <a:br>
              <a:rPr b="0" i="0" lang="en-US" sz="162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lang="en-US" sz="162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1002. https://doi.org/10.1016/j.physa.2015.10.067</a:t>
            </a:r>
            <a:br>
              <a:rPr b="0" i="0" lang="en-US" sz="162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620"/>
          </a:p>
        </p:txBody>
      </p:sp>
    </p:spTree>
  </p:cSld>
  <p:clrMapOvr>
    <a:masterClrMapping/>
  </p:clrMapOvr>
  <p:transition spd="slow">
    <p:fade thruBlk="1"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3"/>
          <p:cNvSpPr txBox="1"/>
          <p:nvPr>
            <p:ph type="title"/>
          </p:nvPr>
        </p:nvSpPr>
        <p:spPr>
          <a:xfrm>
            <a:off x="-1084187" y="201224"/>
            <a:ext cx="6244800" cy="7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10160" lvl="0" marL="0" marR="4445" rtl="0" algn="ctr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70"/>
              <a:buFont typeface="Arial"/>
              <a:buNone/>
            </a:pPr>
            <a:r>
              <a:rPr b="0" i="0" lang="en-US" sz="2970" u="none" cap="none" strike="noStrike">
                <a:solidFill>
                  <a:srgbClr val="000000"/>
                </a:solidFill>
                <a:latin typeface="Comfortaa Light"/>
                <a:ea typeface="Comfortaa Light"/>
                <a:cs typeface="Comfortaa Light"/>
                <a:sym typeface="Comfortaa Light"/>
              </a:rPr>
              <a:t>FROM FASTA FILE:</a:t>
            </a:r>
            <a:endParaRPr b="0" sz="2250">
              <a:latin typeface="Comfortaa Light"/>
              <a:ea typeface="Comfortaa Light"/>
              <a:cs typeface="Comfortaa Light"/>
              <a:sym typeface="Comfortaa Light"/>
            </a:endParaRPr>
          </a:p>
        </p:txBody>
      </p:sp>
      <p:cxnSp>
        <p:nvCxnSpPr>
          <p:cNvPr id="65" name="Google Shape;65;p13"/>
          <p:cNvCxnSpPr/>
          <p:nvPr/>
        </p:nvCxnSpPr>
        <p:spPr>
          <a:xfrm>
            <a:off x="4595813" y="4800600"/>
            <a:ext cx="0" cy="342900"/>
          </a:xfrm>
          <a:prstGeom prst="straightConnector1">
            <a:avLst/>
          </a:prstGeom>
          <a:noFill/>
          <a:ln cap="flat" cmpd="sng" w="12700">
            <a:solidFill>
              <a:srgbClr val="5C2CCE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Screenshot (15)" id="66" name="Google Shape;66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" y="786675"/>
            <a:ext cx="4076424" cy="3539999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3"/>
          <p:cNvSpPr txBox="1"/>
          <p:nvPr/>
        </p:nvSpPr>
        <p:spPr>
          <a:xfrm>
            <a:off x="4076420" y="3136510"/>
            <a:ext cx="82791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i="0" lang="en-US" sz="2700" u="none" cap="none" strike="noStrike">
                <a:solidFill>
                  <a:srgbClr val="000000"/>
                </a:solidFill>
                <a:latin typeface="Comfortaa Light"/>
                <a:ea typeface="Comfortaa Light"/>
                <a:cs typeface="Comfortaa Light"/>
                <a:sym typeface="Comfortaa Light"/>
              </a:rPr>
              <a:t> TO </a:t>
            </a:r>
            <a:r>
              <a:rPr lang="en-US" sz="2700">
                <a:latin typeface="Comfortaa Light"/>
                <a:ea typeface="Comfortaa Light"/>
                <a:cs typeface="Comfortaa Light"/>
                <a:sym typeface="Comfortaa Light"/>
              </a:rPr>
              <a:t>3D MASS DISTRIBUTION</a:t>
            </a:r>
            <a:endParaRPr sz="900">
              <a:latin typeface="Comfortaa Light"/>
              <a:ea typeface="Comfortaa Light"/>
              <a:cs typeface="Comfortaa Light"/>
              <a:sym typeface="Comfortaa Light"/>
            </a:endParaRPr>
          </a:p>
        </p:txBody>
      </p:sp>
      <p:pic>
        <p:nvPicPr>
          <p:cNvPr descr="Screenshot (12)" id="68" name="Google Shape;68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95816" y="3728022"/>
            <a:ext cx="4118413" cy="305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oogle Shape;73;p14"/>
          <p:cNvGrpSpPr/>
          <p:nvPr/>
        </p:nvGrpSpPr>
        <p:grpSpPr>
          <a:xfrm>
            <a:off x="3473207" y="4235491"/>
            <a:ext cx="5131487" cy="2626231"/>
            <a:chOff x="0" y="0"/>
            <a:chExt cx="6841981" cy="3501639"/>
          </a:xfrm>
        </p:grpSpPr>
        <p:sp>
          <p:nvSpPr>
            <p:cNvPr id="74" name="Google Shape;74;p14"/>
            <p:cNvSpPr/>
            <p:nvPr/>
          </p:nvSpPr>
          <p:spPr>
            <a:xfrm>
              <a:off x="2503070" y="1490505"/>
              <a:ext cx="38780" cy="38780"/>
            </a:xfrm>
            <a:custGeom>
              <a:rect b="b" l="l" r="r" t="t"/>
              <a:pathLst>
                <a:path extrusionOk="0" h="21600" w="21600">
                  <a:moveTo>
                    <a:pt x="12480" y="0"/>
                  </a:moveTo>
                  <a:lnTo>
                    <a:pt x="8295" y="163"/>
                  </a:lnTo>
                  <a:lnTo>
                    <a:pt x="4477" y="1885"/>
                  </a:lnTo>
                  <a:lnTo>
                    <a:pt x="1508" y="5052"/>
                  </a:lnTo>
                  <a:lnTo>
                    <a:pt x="0" y="9119"/>
                  </a:lnTo>
                  <a:lnTo>
                    <a:pt x="163" y="13304"/>
                  </a:lnTo>
                  <a:lnTo>
                    <a:pt x="1885" y="17123"/>
                  </a:lnTo>
                  <a:lnTo>
                    <a:pt x="5052" y="20091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1" y="16547"/>
                  </a:lnTo>
                  <a:lnTo>
                    <a:pt x="21600" y="12477"/>
                  </a:lnTo>
                  <a:lnTo>
                    <a:pt x="21436" y="8293"/>
                  </a:lnTo>
                  <a:lnTo>
                    <a:pt x="19715" y="4476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75;p14"/>
            <p:cNvSpPr/>
            <p:nvPr/>
          </p:nvSpPr>
          <p:spPr>
            <a:xfrm>
              <a:off x="6344763" y="926472"/>
              <a:ext cx="38780" cy="38774"/>
            </a:xfrm>
            <a:custGeom>
              <a:rect b="b" l="l" r="r" t="t"/>
              <a:pathLst>
                <a:path extrusionOk="0" h="21600" w="2160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6"/>
                  </a:lnTo>
                  <a:lnTo>
                    <a:pt x="0" y="9117"/>
                  </a:lnTo>
                  <a:lnTo>
                    <a:pt x="163" y="13305"/>
                  </a:lnTo>
                  <a:lnTo>
                    <a:pt x="1885" y="17125"/>
                  </a:lnTo>
                  <a:lnTo>
                    <a:pt x="5052" y="20095"/>
                  </a:lnTo>
                  <a:lnTo>
                    <a:pt x="9119" y="21600"/>
                  </a:lnTo>
                  <a:lnTo>
                    <a:pt x="13304" y="21437"/>
                  </a:lnTo>
                  <a:lnTo>
                    <a:pt x="17123" y="19716"/>
                  </a:lnTo>
                  <a:lnTo>
                    <a:pt x="20091" y="16550"/>
                  </a:lnTo>
                  <a:lnTo>
                    <a:pt x="21600" y="12479"/>
                  </a:lnTo>
                  <a:lnTo>
                    <a:pt x="21436" y="8292"/>
                  </a:lnTo>
                  <a:lnTo>
                    <a:pt x="19715" y="4473"/>
                  </a:lnTo>
                  <a:lnTo>
                    <a:pt x="16547" y="1509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Google Shape;76;p14"/>
            <p:cNvSpPr/>
            <p:nvPr/>
          </p:nvSpPr>
          <p:spPr>
            <a:xfrm>
              <a:off x="6207679" y="2380667"/>
              <a:ext cx="38780" cy="38780"/>
            </a:xfrm>
            <a:custGeom>
              <a:rect b="b" l="l" r="r" t="t"/>
              <a:pathLst>
                <a:path extrusionOk="0" h="21600" w="2160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1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5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Google Shape;77;p14"/>
            <p:cNvSpPr/>
            <p:nvPr/>
          </p:nvSpPr>
          <p:spPr>
            <a:xfrm>
              <a:off x="4760564" y="1940118"/>
              <a:ext cx="38780" cy="38780"/>
            </a:xfrm>
            <a:custGeom>
              <a:rect b="b" l="l" r="r" t="t"/>
              <a:pathLst>
                <a:path extrusionOk="0" h="21600" w="21600">
                  <a:moveTo>
                    <a:pt x="12484" y="0"/>
                  </a:moveTo>
                  <a:lnTo>
                    <a:pt x="8297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1" y="16547"/>
                  </a:lnTo>
                  <a:lnTo>
                    <a:pt x="21600" y="12481"/>
                  </a:lnTo>
                  <a:lnTo>
                    <a:pt x="21437" y="8295"/>
                  </a:lnTo>
                  <a:lnTo>
                    <a:pt x="19717" y="4477"/>
                  </a:lnTo>
                  <a:lnTo>
                    <a:pt x="16554" y="1508"/>
                  </a:lnTo>
                  <a:lnTo>
                    <a:pt x="1248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78;p14"/>
            <p:cNvSpPr/>
            <p:nvPr/>
          </p:nvSpPr>
          <p:spPr>
            <a:xfrm>
              <a:off x="3832461" y="3486574"/>
              <a:ext cx="30671" cy="12701"/>
            </a:xfrm>
            <a:custGeom>
              <a:rect b="b" l="l" r="r" t="t"/>
              <a:pathLst>
                <a:path extrusionOk="0" h="21600" w="21600">
                  <a:moveTo>
                    <a:pt x="12852" y="0"/>
                  </a:moveTo>
                  <a:lnTo>
                    <a:pt x="7558" y="840"/>
                  </a:lnTo>
                  <a:lnTo>
                    <a:pt x="2728" y="9722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7999" y="7792"/>
                  </a:lnTo>
                  <a:lnTo>
                    <a:pt x="1285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Google Shape;79;p14"/>
            <p:cNvSpPr/>
            <p:nvPr/>
          </p:nvSpPr>
          <p:spPr>
            <a:xfrm>
              <a:off x="5987387" y="1988191"/>
              <a:ext cx="38780" cy="38780"/>
            </a:xfrm>
            <a:custGeom>
              <a:rect b="b" l="l" r="r" t="t"/>
              <a:pathLst>
                <a:path extrusionOk="0" h="21600" w="2160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1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5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Google Shape;80;p14"/>
            <p:cNvSpPr/>
            <p:nvPr/>
          </p:nvSpPr>
          <p:spPr>
            <a:xfrm>
              <a:off x="4680577" y="2495344"/>
              <a:ext cx="38780" cy="38778"/>
            </a:xfrm>
            <a:custGeom>
              <a:rect b="b" l="l" r="r" t="t"/>
              <a:pathLst>
                <a:path extrusionOk="0" h="21600" w="21600">
                  <a:moveTo>
                    <a:pt x="12480" y="0"/>
                  </a:moveTo>
                  <a:lnTo>
                    <a:pt x="8295" y="163"/>
                  </a:lnTo>
                  <a:lnTo>
                    <a:pt x="4477" y="1884"/>
                  </a:lnTo>
                  <a:lnTo>
                    <a:pt x="1508" y="5048"/>
                  </a:lnTo>
                  <a:lnTo>
                    <a:pt x="0" y="9120"/>
                  </a:lnTo>
                  <a:lnTo>
                    <a:pt x="163" y="13307"/>
                  </a:lnTo>
                  <a:lnTo>
                    <a:pt x="1885" y="17126"/>
                  </a:lnTo>
                  <a:lnTo>
                    <a:pt x="5052" y="20095"/>
                  </a:lnTo>
                  <a:lnTo>
                    <a:pt x="9119" y="21600"/>
                  </a:lnTo>
                  <a:lnTo>
                    <a:pt x="13304" y="21435"/>
                  </a:lnTo>
                  <a:lnTo>
                    <a:pt x="17123" y="19714"/>
                  </a:lnTo>
                  <a:lnTo>
                    <a:pt x="20091" y="16551"/>
                  </a:lnTo>
                  <a:lnTo>
                    <a:pt x="21600" y="12483"/>
                  </a:lnTo>
                  <a:lnTo>
                    <a:pt x="21436" y="8296"/>
                  </a:lnTo>
                  <a:lnTo>
                    <a:pt x="19715" y="4477"/>
                  </a:lnTo>
                  <a:lnTo>
                    <a:pt x="16547" y="1511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" name="Google Shape;81;p14"/>
            <p:cNvSpPr/>
            <p:nvPr/>
          </p:nvSpPr>
          <p:spPr>
            <a:xfrm>
              <a:off x="3539548" y="623616"/>
              <a:ext cx="38780" cy="38780"/>
            </a:xfrm>
            <a:custGeom>
              <a:rect b="b" l="l" r="r" t="t"/>
              <a:pathLst>
                <a:path extrusionOk="0" h="21600" w="2160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1" y="16547"/>
                  </a:lnTo>
                  <a:lnTo>
                    <a:pt x="21600" y="12477"/>
                  </a:lnTo>
                  <a:lnTo>
                    <a:pt x="21436" y="8293"/>
                  </a:lnTo>
                  <a:lnTo>
                    <a:pt x="19715" y="4476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" name="Google Shape;82;p14"/>
            <p:cNvSpPr/>
            <p:nvPr/>
          </p:nvSpPr>
          <p:spPr>
            <a:xfrm>
              <a:off x="5371664" y="1911394"/>
              <a:ext cx="38780" cy="38783"/>
            </a:xfrm>
            <a:custGeom>
              <a:rect b="b" l="l" r="r" t="t"/>
              <a:pathLst>
                <a:path extrusionOk="0" h="21600" w="21600">
                  <a:moveTo>
                    <a:pt x="12480" y="0"/>
                  </a:moveTo>
                  <a:lnTo>
                    <a:pt x="8295" y="165"/>
                  </a:lnTo>
                  <a:lnTo>
                    <a:pt x="4477" y="1887"/>
                  </a:lnTo>
                  <a:lnTo>
                    <a:pt x="1508" y="5051"/>
                  </a:lnTo>
                  <a:lnTo>
                    <a:pt x="0" y="9121"/>
                  </a:lnTo>
                  <a:lnTo>
                    <a:pt x="163" y="13308"/>
                  </a:lnTo>
                  <a:lnTo>
                    <a:pt x="1885" y="17128"/>
                  </a:lnTo>
                  <a:lnTo>
                    <a:pt x="5052" y="20096"/>
                  </a:lnTo>
                  <a:lnTo>
                    <a:pt x="9119" y="21600"/>
                  </a:lnTo>
                  <a:lnTo>
                    <a:pt x="13304" y="21435"/>
                  </a:lnTo>
                  <a:lnTo>
                    <a:pt x="17123" y="19715"/>
                  </a:lnTo>
                  <a:lnTo>
                    <a:pt x="20091" y="16552"/>
                  </a:lnTo>
                  <a:lnTo>
                    <a:pt x="21600" y="12484"/>
                  </a:lnTo>
                  <a:lnTo>
                    <a:pt x="21436" y="8298"/>
                  </a:lnTo>
                  <a:lnTo>
                    <a:pt x="19715" y="4476"/>
                  </a:lnTo>
                  <a:lnTo>
                    <a:pt x="16547" y="1507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" name="Google Shape;83;p14"/>
            <p:cNvSpPr/>
            <p:nvPr/>
          </p:nvSpPr>
          <p:spPr>
            <a:xfrm>
              <a:off x="4085460" y="2638909"/>
              <a:ext cx="38778" cy="38774"/>
            </a:xfrm>
            <a:custGeom>
              <a:rect b="b" l="l" r="r" t="t"/>
              <a:pathLst>
                <a:path extrusionOk="0" h="21600" w="21600">
                  <a:moveTo>
                    <a:pt x="12481" y="0"/>
                  </a:moveTo>
                  <a:lnTo>
                    <a:pt x="8296" y="163"/>
                  </a:lnTo>
                  <a:lnTo>
                    <a:pt x="4477" y="1882"/>
                  </a:lnTo>
                  <a:lnTo>
                    <a:pt x="1508" y="5046"/>
                  </a:lnTo>
                  <a:lnTo>
                    <a:pt x="0" y="9117"/>
                  </a:lnTo>
                  <a:lnTo>
                    <a:pt x="163" y="13305"/>
                  </a:lnTo>
                  <a:lnTo>
                    <a:pt x="1885" y="17125"/>
                  </a:lnTo>
                  <a:lnTo>
                    <a:pt x="5052" y="20095"/>
                  </a:lnTo>
                  <a:lnTo>
                    <a:pt x="9120" y="21600"/>
                  </a:lnTo>
                  <a:lnTo>
                    <a:pt x="13305" y="21437"/>
                  </a:lnTo>
                  <a:lnTo>
                    <a:pt x="17124" y="19716"/>
                  </a:lnTo>
                  <a:lnTo>
                    <a:pt x="20092" y="16550"/>
                  </a:lnTo>
                  <a:lnTo>
                    <a:pt x="21600" y="12482"/>
                  </a:lnTo>
                  <a:lnTo>
                    <a:pt x="21435" y="8294"/>
                  </a:lnTo>
                  <a:lnTo>
                    <a:pt x="19712" y="4475"/>
                  </a:lnTo>
                  <a:lnTo>
                    <a:pt x="16548" y="1509"/>
                  </a:lnTo>
                  <a:lnTo>
                    <a:pt x="1248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" name="Google Shape;84;p14"/>
            <p:cNvSpPr/>
            <p:nvPr/>
          </p:nvSpPr>
          <p:spPr>
            <a:xfrm>
              <a:off x="5283589" y="1801241"/>
              <a:ext cx="38780" cy="38778"/>
            </a:xfrm>
            <a:custGeom>
              <a:rect b="b" l="l" r="r" t="t"/>
              <a:pathLst>
                <a:path extrusionOk="0" h="21600" w="2160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6"/>
                  </a:lnTo>
                  <a:lnTo>
                    <a:pt x="0" y="9116"/>
                  </a:lnTo>
                  <a:lnTo>
                    <a:pt x="163" y="13304"/>
                  </a:lnTo>
                  <a:lnTo>
                    <a:pt x="1885" y="17124"/>
                  </a:lnTo>
                  <a:lnTo>
                    <a:pt x="5052" y="20093"/>
                  </a:lnTo>
                  <a:lnTo>
                    <a:pt x="9119" y="21600"/>
                  </a:lnTo>
                  <a:lnTo>
                    <a:pt x="13304" y="21435"/>
                  </a:lnTo>
                  <a:lnTo>
                    <a:pt x="17123" y="19712"/>
                  </a:lnTo>
                  <a:lnTo>
                    <a:pt x="20091" y="16548"/>
                  </a:lnTo>
                  <a:lnTo>
                    <a:pt x="21600" y="12478"/>
                  </a:lnTo>
                  <a:lnTo>
                    <a:pt x="21436" y="8294"/>
                  </a:lnTo>
                  <a:lnTo>
                    <a:pt x="19715" y="4476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" name="Google Shape;85;p14"/>
            <p:cNvSpPr/>
            <p:nvPr/>
          </p:nvSpPr>
          <p:spPr>
            <a:xfrm>
              <a:off x="2616861" y="2688625"/>
              <a:ext cx="38778" cy="38774"/>
            </a:xfrm>
            <a:custGeom>
              <a:rect b="b" l="l" r="r" t="t"/>
              <a:pathLst>
                <a:path extrusionOk="0" h="21600" w="21600">
                  <a:moveTo>
                    <a:pt x="12481" y="0"/>
                  </a:moveTo>
                  <a:lnTo>
                    <a:pt x="8296" y="163"/>
                  </a:lnTo>
                  <a:lnTo>
                    <a:pt x="4477" y="1882"/>
                  </a:lnTo>
                  <a:lnTo>
                    <a:pt x="1508" y="5046"/>
                  </a:lnTo>
                  <a:lnTo>
                    <a:pt x="0" y="9117"/>
                  </a:lnTo>
                  <a:lnTo>
                    <a:pt x="163" y="13305"/>
                  </a:lnTo>
                  <a:lnTo>
                    <a:pt x="1882" y="17125"/>
                  </a:lnTo>
                  <a:lnTo>
                    <a:pt x="5046" y="20095"/>
                  </a:lnTo>
                  <a:lnTo>
                    <a:pt x="9116" y="21600"/>
                  </a:lnTo>
                  <a:lnTo>
                    <a:pt x="13304" y="21437"/>
                  </a:lnTo>
                  <a:lnTo>
                    <a:pt x="17124" y="19716"/>
                  </a:lnTo>
                  <a:lnTo>
                    <a:pt x="20093" y="16550"/>
                  </a:lnTo>
                  <a:lnTo>
                    <a:pt x="21600" y="12479"/>
                  </a:lnTo>
                  <a:lnTo>
                    <a:pt x="21435" y="8292"/>
                  </a:lnTo>
                  <a:lnTo>
                    <a:pt x="19712" y="4473"/>
                  </a:lnTo>
                  <a:lnTo>
                    <a:pt x="16548" y="1509"/>
                  </a:lnTo>
                  <a:lnTo>
                    <a:pt x="1248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" name="Google Shape;86;p14"/>
            <p:cNvSpPr/>
            <p:nvPr/>
          </p:nvSpPr>
          <p:spPr>
            <a:xfrm>
              <a:off x="3764591" y="1954504"/>
              <a:ext cx="38780" cy="38780"/>
            </a:xfrm>
            <a:custGeom>
              <a:rect b="b" l="l" r="r" t="t"/>
              <a:pathLst>
                <a:path extrusionOk="0" h="21600" w="2160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22" y="21600"/>
                  </a:lnTo>
                  <a:lnTo>
                    <a:pt x="13307" y="21436"/>
                  </a:lnTo>
                  <a:lnTo>
                    <a:pt x="17124" y="19715"/>
                  </a:lnTo>
                  <a:lnTo>
                    <a:pt x="20091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5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" name="Google Shape;87;p14"/>
            <p:cNvSpPr/>
            <p:nvPr/>
          </p:nvSpPr>
          <p:spPr>
            <a:xfrm>
              <a:off x="5842589" y="1028644"/>
              <a:ext cx="38780" cy="38778"/>
            </a:xfrm>
            <a:custGeom>
              <a:rect b="b" l="l" r="r" t="t"/>
              <a:pathLst>
                <a:path extrusionOk="0" h="21600" w="2160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6"/>
                  </a:lnTo>
                  <a:lnTo>
                    <a:pt x="0" y="9116"/>
                  </a:lnTo>
                  <a:lnTo>
                    <a:pt x="163" y="13304"/>
                  </a:lnTo>
                  <a:lnTo>
                    <a:pt x="1885" y="17124"/>
                  </a:lnTo>
                  <a:lnTo>
                    <a:pt x="5052" y="20093"/>
                  </a:lnTo>
                  <a:lnTo>
                    <a:pt x="9119" y="21600"/>
                  </a:lnTo>
                  <a:lnTo>
                    <a:pt x="13304" y="21435"/>
                  </a:lnTo>
                  <a:lnTo>
                    <a:pt x="17123" y="19712"/>
                  </a:lnTo>
                  <a:lnTo>
                    <a:pt x="20091" y="16548"/>
                  </a:lnTo>
                  <a:lnTo>
                    <a:pt x="21600" y="12478"/>
                  </a:lnTo>
                  <a:lnTo>
                    <a:pt x="21436" y="8294"/>
                  </a:lnTo>
                  <a:lnTo>
                    <a:pt x="19715" y="4476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" name="Google Shape;88;p14"/>
            <p:cNvSpPr/>
            <p:nvPr/>
          </p:nvSpPr>
          <p:spPr>
            <a:xfrm>
              <a:off x="2542931" y="1659077"/>
              <a:ext cx="38780" cy="38780"/>
            </a:xfrm>
            <a:custGeom>
              <a:rect b="b" l="l" r="r" t="t"/>
              <a:pathLst>
                <a:path extrusionOk="0" h="21600" w="21600">
                  <a:moveTo>
                    <a:pt x="12480" y="0"/>
                  </a:moveTo>
                  <a:lnTo>
                    <a:pt x="8293" y="163"/>
                  </a:lnTo>
                  <a:lnTo>
                    <a:pt x="4474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1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5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" name="Google Shape;89;p14"/>
            <p:cNvSpPr/>
            <p:nvPr/>
          </p:nvSpPr>
          <p:spPr>
            <a:xfrm>
              <a:off x="5294449" y="1005149"/>
              <a:ext cx="38780" cy="38774"/>
            </a:xfrm>
            <a:custGeom>
              <a:rect b="b" l="l" r="r" t="t"/>
              <a:pathLst>
                <a:path extrusionOk="0" h="21600" w="2160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6"/>
                  </a:lnTo>
                  <a:lnTo>
                    <a:pt x="0" y="9117"/>
                  </a:lnTo>
                  <a:lnTo>
                    <a:pt x="163" y="13305"/>
                  </a:lnTo>
                  <a:lnTo>
                    <a:pt x="1885" y="17125"/>
                  </a:lnTo>
                  <a:lnTo>
                    <a:pt x="5052" y="20095"/>
                  </a:lnTo>
                  <a:lnTo>
                    <a:pt x="9119" y="21600"/>
                  </a:lnTo>
                  <a:lnTo>
                    <a:pt x="13304" y="21437"/>
                  </a:lnTo>
                  <a:lnTo>
                    <a:pt x="17123" y="19716"/>
                  </a:lnTo>
                  <a:lnTo>
                    <a:pt x="20091" y="16550"/>
                  </a:lnTo>
                  <a:lnTo>
                    <a:pt x="21600" y="12483"/>
                  </a:lnTo>
                  <a:lnTo>
                    <a:pt x="21436" y="8297"/>
                  </a:lnTo>
                  <a:lnTo>
                    <a:pt x="19715" y="4477"/>
                  </a:lnTo>
                  <a:lnTo>
                    <a:pt x="16547" y="1509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" name="Google Shape;90;p14"/>
            <p:cNvSpPr/>
            <p:nvPr/>
          </p:nvSpPr>
          <p:spPr>
            <a:xfrm>
              <a:off x="2359024" y="2731947"/>
              <a:ext cx="38780" cy="38778"/>
            </a:xfrm>
            <a:custGeom>
              <a:rect b="b" l="l" r="r" t="t"/>
              <a:pathLst>
                <a:path extrusionOk="0" h="21600" w="2160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6"/>
                  </a:lnTo>
                  <a:lnTo>
                    <a:pt x="0" y="9116"/>
                  </a:lnTo>
                  <a:lnTo>
                    <a:pt x="163" y="13304"/>
                  </a:lnTo>
                  <a:lnTo>
                    <a:pt x="1885" y="17124"/>
                  </a:lnTo>
                  <a:lnTo>
                    <a:pt x="5052" y="20093"/>
                  </a:lnTo>
                  <a:lnTo>
                    <a:pt x="9119" y="21600"/>
                  </a:lnTo>
                  <a:lnTo>
                    <a:pt x="13304" y="21435"/>
                  </a:lnTo>
                  <a:lnTo>
                    <a:pt x="17123" y="19712"/>
                  </a:lnTo>
                  <a:lnTo>
                    <a:pt x="20091" y="16548"/>
                  </a:lnTo>
                  <a:lnTo>
                    <a:pt x="21600" y="12481"/>
                  </a:lnTo>
                  <a:lnTo>
                    <a:pt x="21436" y="8296"/>
                  </a:lnTo>
                  <a:lnTo>
                    <a:pt x="19715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Google Shape;91;p14"/>
            <p:cNvSpPr/>
            <p:nvPr/>
          </p:nvSpPr>
          <p:spPr>
            <a:xfrm>
              <a:off x="6244435" y="3451014"/>
              <a:ext cx="38778" cy="38774"/>
            </a:xfrm>
            <a:custGeom>
              <a:rect b="b" l="l" r="r" t="t"/>
              <a:pathLst>
                <a:path extrusionOk="0" h="21600" w="21600">
                  <a:moveTo>
                    <a:pt x="12484" y="0"/>
                  </a:moveTo>
                  <a:lnTo>
                    <a:pt x="8297" y="163"/>
                  </a:lnTo>
                  <a:lnTo>
                    <a:pt x="4477" y="1882"/>
                  </a:lnTo>
                  <a:lnTo>
                    <a:pt x="1508" y="5046"/>
                  </a:lnTo>
                  <a:lnTo>
                    <a:pt x="0" y="9117"/>
                  </a:lnTo>
                  <a:lnTo>
                    <a:pt x="163" y="13305"/>
                  </a:lnTo>
                  <a:lnTo>
                    <a:pt x="1885" y="17125"/>
                  </a:lnTo>
                  <a:lnTo>
                    <a:pt x="5052" y="20095"/>
                  </a:lnTo>
                  <a:lnTo>
                    <a:pt x="9120" y="21600"/>
                  </a:lnTo>
                  <a:lnTo>
                    <a:pt x="13305" y="21437"/>
                  </a:lnTo>
                  <a:lnTo>
                    <a:pt x="17124" y="19716"/>
                  </a:lnTo>
                  <a:lnTo>
                    <a:pt x="20092" y="16550"/>
                  </a:lnTo>
                  <a:lnTo>
                    <a:pt x="21600" y="12479"/>
                  </a:lnTo>
                  <a:lnTo>
                    <a:pt x="21436" y="8292"/>
                  </a:lnTo>
                  <a:lnTo>
                    <a:pt x="19716" y="4473"/>
                  </a:lnTo>
                  <a:lnTo>
                    <a:pt x="16555" y="1509"/>
                  </a:lnTo>
                  <a:lnTo>
                    <a:pt x="1248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Google Shape;92;p14"/>
            <p:cNvSpPr/>
            <p:nvPr/>
          </p:nvSpPr>
          <p:spPr>
            <a:xfrm>
              <a:off x="4580966" y="451934"/>
              <a:ext cx="38780" cy="38780"/>
            </a:xfrm>
            <a:custGeom>
              <a:rect b="b" l="l" r="r" t="t"/>
              <a:pathLst>
                <a:path extrusionOk="0" h="21600" w="21600">
                  <a:moveTo>
                    <a:pt x="12481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2" y="17123"/>
                  </a:lnTo>
                  <a:lnTo>
                    <a:pt x="5045" y="20092"/>
                  </a:lnTo>
                  <a:lnTo>
                    <a:pt x="9116" y="21600"/>
                  </a:lnTo>
                  <a:lnTo>
                    <a:pt x="13303" y="21436"/>
                  </a:lnTo>
                  <a:lnTo>
                    <a:pt x="17123" y="19715"/>
                  </a:lnTo>
                  <a:lnTo>
                    <a:pt x="20092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5" y="4477"/>
                  </a:lnTo>
                  <a:lnTo>
                    <a:pt x="16547" y="1508"/>
                  </a:lnTo>
                  <a:lnTo>
                    <a:pt x="1248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" name="Google Shape;93;p14"/>
            <p:cNvSpPr/>
            <p:nvPr/>
          </p:nvSpPr>
          <p:spPr>
            <a:xfrm>
              <a:off x="1282346" y="1744715"/>
              <a:ext cx="38780" cy="38780"/>
            </a:xfrm>
            <a:custGeom>
              <a:rect b="b" l="l" r="r" t="t"/>
              <a:pathLst>
                <a:path extrusionOk="0" h="21600" w="2160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1" y="16547"/>
                  </a:lnTo>
                  <a:lnTo>
                    <a:pt x="21600" y="12477"/>
                  </a:lnTo>
                  <a:lnTo>
                    <a:pt x="21436" y="8293"/>
                  </a:lnTo>
                  <a:lnTo>
                    <a:pt x="19715" y="4476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" name="Google Shape;94;p14"/>
            <p:cNvSpPr/>
            <p:nvPr/>
          </p:nvSpPr>
          <p:spPr>
            <a:xfrm>
              <a:off x="3673899" y="500929"/>
              <a:ext cx="38778" cy="38773"/>
            </a:xfrm>
            <a:custGeom>
              <a:rect b="b" l="l" r="r" t="t"/>
              <a:pathLst>
                <a:path extrusionOk="0" h="21600" w="21600">
                  <a:moveTo>
                    <a:pt x="12481" y="0"/>
                  </a:moveTo>
                  <a:lnTo>
                    <a:pt x="8296" y="163"/>
                  </a:lnTo>
                  <a:lnTo>
                    <a:pt x="4477" y="1882"/>
                  </a:lnTo>
                  <a:lnTo>
                    <a:pt x="1508" y="5046"/>
                  </a:lnTo>
                  <a:lnTo>
                    <a:pt x="0" y="9118"/>
                  </a:lnTo>
                  <a:lnTo>
                    <a:pt x="163" y="13305"/>
                  </a:lnTo>
                  <a:lnTo>
                    <a:pt x="1885" y="17126"/>
                  </a:lnTo>
                  <a:lnTo>
                    <a:pt x="5052" y="20095"/>
                  </a:lnTo>
                  <a:lnTo>
                    <a:pt x="9120" y="21600"/>
                  </a:lnTo>
                  <a:lnTo>
                    <a:pt x="13305" y="21435"/>
                  </a:lnTo>
                  <a:lnTo>
                    <a:pt x="17124" y="19714"/>
                  </a:lnTo>
                  <a:lnTo>
                    <a:pt x="20092" y="16550"/>
                  </a:lnTo>
                  <a:lnTo>
                    <a:pt x="21600" y="12482"/>
                  </a:lnTo>
                  <a:lnTo>
                    <a:pt x="21435" y="8295"/>
                  </a:lnTo>
                  <a:lnTo>
                    <a:pt x="19712" y="4475"/>
                  </a:lnTo>
                  <a:lnTo>
                    <a:pt x="16548" y="1509"/>
                  </a:lnTo>
                  <a:lnTo>
                    <a:pt x="1248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" name="Google Shape;95;p14"/>
            <p:cNvSpPr/>
            <p:nvPr/>
          </p:nvSpPr>
          <p:spPr>
            <a:xfrm>
              <a:off x="6417661" y="1981291"/>
              <a:ext cx="38778" cy="38774"/>
            </a:xfrm>
            <a:custGeom>
              <a:rect b="b" l="l" r="r" t="t"/>
              <a:pathLst>
                <a:path extrusionOk="0" h="21600" w="21600">
                  <a:moveTo>
                    <a:pt x="12481" y="0"/>
                  </a:moveTo>
                  <a:lnTo>
                    <a:pt x="8296" y="163"/>
                  </a:lnTo>
                  <a:lnTo>
                    <a:pt x="4477" y="1882"/>
                  </a:lnTo>
                  <a:lnTo>
                    <a:pt x="1508" y="5046"/>
                  </a:lnTo>
                  <a:lnTo>
                    <a:pt x="0" y="9117"/>
                  </a:lnTo>
                  <a:lnTo>
                    <a:pt x="163" y="13305"/>
                  </a:lnTo>
                  <a:lnTo>
                    <a:pt x="1882" y="17125"/>
                  </a:lnTo>
                  <a:lnTo>
                    <a:pt x="5046" y="20095"/>
                  </a:lnTo>
                  <a:lnTo>
                    <a:pt x="9116" y="21600"/>
                  </a:lnTo>
                  <a:lnTo>
                    <a:pt x="13304" y="21437"/>
                  </a:lnTo>
                  <a:lnTo>
                    <a:pt x="17124" y="19716"/>
                  </a:lnTo>
                  <a:lnTo>
                    <a:pt x="20093" y="16550"/>
                  </a:lnTo>
                  <a:lnTo>
                    <a:pt x="21600" y="12482"/>
                  </a:lnTo>
                  <a:lnTo>
                    <a:pt x="21435" y="8294"/>
                  </a:lnTo>
                  <a:lnTo>
                    <a:pt x="19712" y="4475"/>
                  </a:lnTo>
                  <a:lnTo>
                    <a:pt x="16548" y="1509"/>
                  </a:lnTo>
                  <a:lnTo>
                    <a:pt x="1248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" name="Google Shape;96;p14"/>
            <p:cNvSpPr/>
            <p:nvPr/>
          </p:nvSpPr>
          <p:spPr>
            <a:xfrm>
              <a:off x="553564" y="3430413"/>
              <a:ext cx="38780" cy="38783"/>
            </a:xfrm>
            <a:custGeom>
              <a:rect b="b" l="l" r="r" t="t"/>
              <a:pathLst>
                <a:path extrusionOk="0" h="21600" w="21600">
                  <a:moveTo>
                    <a:pt x="12480" y="0"/>
                  </a:moveTo>
                  <a:lnTo>
                    <a:pt x="8295" y="164"/>
                  </a:lnTo>
                  <a:lnTo>
                    <a:pt x="4477" y="1885"/>
                  </a:lnTo>
                  <a:lnTo>
                    <a:pt x="1508" y="5048"/>
                  </a:lnTo>
                  <a:lnTo>
                    <a:pt x="0" y="9119"/>
                  </a:lnTo>
                  <a:lnTo>
                    <a:pt x="163" y="13305"/>
                  </a:lnTo>
                  <a:lnTo>
                    <a:pt x="1885" y="17124"/>
                  </a:lnTo>
                  <a:lnTo>
                    <a:pt x="5052" y="20093"/>
                  </a:lnTo>
                  <a:lnTo>
                    <a:pt x="9119" y="21600"/>
                  </a:lnTo>
                  <a:lnTo>
                    <a:pt x="13304" y="21435"/>
                  </a:lnTo>
                  <a:lnTo>
                    <a:pt x="17123" y="19713"/>
                  </a:lnTo>
                  <a:lnTo>
                    <a:pt x="20091" y="16549"/>
                  </a:lnTo>
                  <a:lnTo>
                    <a:pt x="21600" y="12479"/>
                  </a:lnTo>
                  <a:lnTo>
                    <a:pt x="21436" y="8294"/>
                  </a:lnTo>
                  <a:lnTo>
                    <a:pt x="19715" y="4476"/>
                  </a:lnTo>
                  <a:lnTo>
                    <a:pt x="16547" y="1504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" name="Google Shape;97;p14"/>
            <p:cNvSpPr/>
            <p:nvPr/>
          </p:nvSpPr>
          <p:spPr>
            <a:xfrm>
              <a:off x="5570156" y="803722"/>
              <a:ext cx="38780" cy="38773"/>
            </a:xfrm>
            <a:custGeom>
              <a:rect b="b" l="l" r="r" t="t"/>
              <a:pathLst>
                <a:path extrusionOk="0" h="21600" w="2160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6"/>
                  </a:lnTo>
                  <a:lnTo>
                    <a:pt x="0" y="9118"/>
                  </a:lnTo>
                  <a:lnTo>
                    <a:pt x="163" y="13305"/>
                  </a:lnTo>
                  <a:lnTo>
                    <a:pt x="1885" y="17126"/>
                  </a:lnTo>
                  <a:lnTo>
                    <a:pt x="5052" y="20095"/>
                  </a:lnTo>
                  <a:lnTo>
                    <a:pt x="9119" y="21600"/>
                  </a:lnTo>
                  <a:lnTo>
                    <a:pt x="13304" y="21435"/>
                  </a:lnTo>
                  <a:lnTo>
                    <a:pt x="17123" y="19714"/>
                  </a:lnTo>
                  <a:lnTo>
                    <a:pt x="20091" y="16550"/>
                  </a:lnTo>
                  <a:lnTo>
                    <a:pt x="21600" y="12482"/>
                  </a:lnTo>
                  <a:lnTo>
                    <a:pt x="21436" y="8295"/>
                  </a:lnTo>
                  <a:lnTo>
                    <a:pt x="19715" y="4475"/>
                  </a:lnTo>
                  <a:lnTo>
                    <a:pt x="16547" y="1509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" name="Google Shape;98;p14"/>
            <p:cNvSpPr/>
            <p:nvPr/>
          </p:nvSpPr>
          <p:spPr>
            <a:xfrm>
              <a:off x="3577134" y="320047"/>
              <a:ext cx="38778" cy="38778"/>
            </a:xfrm>
            <a:custGeom>
              <a:rect b="b" l="l" r="r" t="t"/>
              <a:pathLst>
                <a:path extrusionOk="0" h="21600" w="21600">
                  <a:moveTo>
                    <a:pt x="12480" y="0"/>
                  </a:moveTo>
                  <a:lnTo>
                    <a:pt x="8295" y="164"/>
                  </a:lnTo>
                  <a:lnTo>
                    <a:pt x="4476" y="1885"/>
                  </a:lnTo>
                  <a:lnTo>
                    <a:pt x="1507" y="5048"/>
                  </a:lnTo>
                  <a:lnTo>
                    <a:pt x="0" y="9120"/>
                  </a:lnTo>
                  <a:lnTo>
                    <a:pt x="164" y="13306"/>
                  </a:lnTo>
                  <a:lnTo>
                    <a:pt x="1884" y="17124"/>
                  </a:lnTo>
                  <a:lnTo>
                    <a:pt x="5044" y="20088"/>
                  </a:lnTo>
                  <a:lnTo>
                    <a:pt x="9116" y="21600"/>
                  </a:lnTo>
                  <a:lnTo>
                    <a:pt x="13303" y="21437"/>
                  </a:lnTo>
                  <a:lnTo>
                    <a:pt x="17123" y="19716"/>
                  </a:lnTo>
                  <a:lnTo>
                    <a:pt x="20092" y="16551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4" y="4476"/>
                  </a:lnTo>
                  <a:lnTo>
                    <a:pt x="16547" y="1504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" name="Google Shape;99;p14"/>
            <p:cNvSpPr/>
            <p:nvPr/>
          </p:nvSpPr>
          <p:spPr>
            <a:xfrm>
              <a:off x="2523040" y="286550"/>
              <a:ext cx="38780" cy="38780"/>
            </a:xfrm>
            <a:custGeom>
              <a:rect b="b" l="l" r="r" t="t"/>
              <a:pathLst>
                <a:path extrusionOk="0" h="21600" w="2160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1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5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" name="Google Shape;100;p14"/>
            <p:cNvSpPr/>
            <p:nvPr/>
          </p:nvSpPr>
          <p:spPr>
            <a:xfrm>
              <a:off x="979404" y="2722216"/>
              <a:ext cx="38780" cy="38780"/>
            </a:xfrm>
            <a:custGeom>
              <a:rect b="b" l="l" r="r" t="t"/>
              <a:pathLst>
                <a:path extrusionOk="0" h="21600" w="2160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1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5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" name="Google Shape;101;p14"/>
            <p:cNvSpPr/>
            <p:nvPr/>
          </p:nvSpPr>
          <p:spPr>
            <a:xfrm>
              <a:off x="2830648" y="2514817"/>
              <a:ext cx="38780" cy="38780"/>
            </a:xfrm>
            <a:custGeom>
              <a:rect b="b" l="l" r="r" t="t"/>
              <a:pathLst>
                <a:path extrusionOk="0" h="21600" w="2160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1" y="16547"/>
                  </a:lnTo>
                  <a:lnTo>
                    <a:pt x="21600" y="12477"/>
                  </a:lnTo>
                  <a:lnTo>
                    <a:pt x="21436" y="8293"/>
                  </a:lnTo>
                  <a:lnTo>
                    <a:pt x="19715" y="4476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" name="Google Shape;102;p14"/>
            <p:cNvSpPr/>
            <p:nvPr/>
          </p:nvSpPr>
          <p:spPr>
            <a:xfrm>
              <a:off x="5214918" y="1196568"/>
              <a:ext cx="38780" cy="38774"/>
            </a:xfrm>
            <a:custGeom>
              <a:rect b="b" l="l" r="r" t="t"/>
              <a:pathLst>
                <a:path extrusionOk="0" h="21600" w="2160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6"/>
                  </a:lnTo>
                  <a:lnTo>
                    <a:pt x="0" y="9117"/>
                  </a:lnTo>
                  <a:lnTo>
                    <a:pt x="163" y="13305"/>
                  </a:lnTo>
                  <a:lnTo>
                    <a:pt x="1885" y="17125"/>
                  </a:lnTo>
                  <a:lnTo>
                    <a:pt x="5052" y="20095"/>
                  </a:lnTo>
                  <a:lnTo>
                    <a:pt x="9119" y="21600"/>
                  </a:lnTo>
                  <a:lnTo>
                    <a:pt x="13304" y="21437"/>
                  </a:lnTo>
                  <a:lnTo>
                    <a:pt x="17123" y="19716"/>
                  </a:lnTo>
                  <a:lnTo>
                    <a:pt x="20091" y="16550"/>
                  </a:lnTo>
                  <a:lnTo>
                    <a:pt x="21600" y="12479"/>
                  </a:lnTo>
                  <a:lnTo>
                    <a:pt x="21436" y="8292"/>
                  </a:lnTo>
                  <a:lnTo>
                    <a:pt x="19715" y="4473"/>
                  </a:lnTo>
                  <a:lnTo>
                    <a:pt x="16547" y="1509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Google Shape;103;p14"/>
            <p:cNvSpPr/>
            <p:nvPr/>
          </p:nvSpPr>
          <p:spPr>
            <a:xfrm>
              <a:off x="3006935" y="1405744"/>
              <a:ext cx="38780" cy="38785"/>
            </a:xfrm>
            <a:custGeom>
              <a:rect b="b" l="l" r="r" t="t"/>
              <a:pathLst>
                <a:path extrusionOk="0" h="21600" w="21600">
                  <a:moveTo>
                    <a:pt x="12480" y="0"/>
                  </a:moveTo>
                  <a:lnTo>
                    <a:pt x="8295" y="163"/>
                  </a:lnTo>
                  <a:lnTo>
                    <a:pt x="4477" y="1884"/>
                  </a:lnTo>
                  <a:lnTo>
                    <a:pt x="1508" y="5047"/>
                  </a:lnTo>
                  <a:lnTo>
                    <a:pt x="0" y="9118"/>
                  </a:lnTo>
                  <a:lnTo>
                    <a:pt x="163" y="13305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7"/>
                  </a:lnTo>
                  <a:lnTo>
                    <a:pt x="17123" y="19715"/>
                  </a:lnTo>
                  <a:lnTo>
                    <a:pt x="20091" y="16548"/>
                  </a:lnTo>
                  <a:lnTo>
                    <a:pt x="21600" y="12482"/>
                  </a:lnTo>
                  <a:lnTo>
                    <a:pt x="21436" y="8298"/>
                  </a:lnTo>
                  <a:lnTo>
                    <a:pt x="19715" y="4479"/>
                  </a:lnTo>
                  <a:lnTo>
                    <a:pt x="16547" y="1511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Google Shape;104;p14"/>
            <p:cNvSpPr/>
            <p:nvPr/>
          </p:nvSpPr>
          <p:spPr>
            <a:xfrm>
              <a:off x="6666762" y="1643891"/>
              <a:ext cx="38778" cy="38780"/>
            </a:xfrm>
            <a:custGeom>
              <a:rect b="b" l="l" r="r" t="t"/>
              <a:pathLst>
                <a:path extrusionOk="0" h="21600" w="21600">
                  <a:moveTo>
                    <a:pt x="12480" y="0"/>
                  </a:moveTo>
                  <a:lnTo>
                    <a:pt x="8295" y="163"/>
                  </a:lnTo>
                  <a:lnTo>
                    <a:pt x="4476" y="1885"/>
                  </a:lnTo>
                  <a:lnTo>
                    <a:pt x="1507" y="5052"/>
                  </a:lnTo>
                  <a:lnTo>
                    <a:pt x="0" y="9119"/>
                  </a:lnTo>
                  <a:lnTo>
                    <a:pt x="165" y="13304"/>
                  </a:lnTo>
                  <a:lnTo>
                    <a:pt x="1887" y="17123"/>
                  </a:lnTo>
                  <a:lnTo>
                    <a:pt x="5051" y="20091"/>
                  </a:lnTo>
                  <a:lnTo>
                    <a:pt x="9121" y="21600"/>
                  </a:lnTo>
                  <a:lnTo>
                    <a:pt x="13306" y="21436"/>
                  </a:lnTo>
                  <a:lnTo>
                    <a:pt x="17124" y="19715"/>
                  </a:lnTo>
                  <a:lnTo>
                    <a:pt x="20092" y="16547"/>
                  </a:lnTo>
                  <a:lnTo>
                    <a:pt x="21600" y="12477"/>
                  </a:lnTo>
                  <a:lnTo>
                    <a:pt x="21436" y="8293"/>
                  </a:lnTo>
                  <a:lnTo>
                    <a:pt x="19714" y="4476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Google Shape;105;p14"/>
            <p:cNvSpPr/>
            <p:nvPr/>
          </p:nvSpPr>
          <p:spPr>
            <a:xfrm>
              <a:off x="4198415" y="2395427"/>
              <a:ext cx="38780" cy="38783"/>
            </a:xfrm>
            <a:custGeom>
              <a:rect b="b" l="l" r="r" t="t"/>
              <a:pathLst>
                <a:path extrusionOk="0" h="21600" w="21600">
                  <a:moveTo>
                    <a:pt x="12480" y="0"/>
                  </a:moveTo>
                  <a:lnTo>
                    <a:pt x="8295" y="164"/>
                  </a:lnTo>
                  <a:lnTo>
                    <a:pt x="4477" y="1885"/>
                  </a:lnTo>
                  <a:lnTo>
                    <a:pt x="1508" y="5048"/>
                  </a:lnTo>
                  <a:lnTo>
                    <a:pt x="0" y="9119"/>
                  </a:lnTo>
                  <a:lnTo>
                    <a:pt x="163" y="13305"/>
                  </a:lnTo>
                  <a:lnTo>
                    <a:pt x="1885" y="17124"/>
                  </a:lnTo>
                  <a:lnTo>
                    <a:pt x="5052" y="20093"/>
                  </a:lnTo>
                  <a:lnTo>
                    <a:pt x="9119" y="21600"/>
                  </a:lnTo>
                  <a:lnTo>
                    <a:pt x="13304" y="21435"/>
                  </a:lnTo>
                  <a:lnTo>
                    <a:pt x="17123" y="19713"/>
                  </a:lnTo>
                  <a:lnTo>
                    <a:pt x="20091" y="16549"/>
                  </a:lnTo>
                  <a:lnTo>
                    <a:pt x="21600" y="12479"/>
                  </a:lnTo>
                  <a:lnTo>
                    <a:pt x="21436" y="8292"/>
                  </a:lnTo>
                  <a:lnTo>
                    <a:pt x="19715" y="4472"/>
                  </a:lnTo>
                  <a:lnTo>
                    <a:pt x="16547" y="1504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" name="Google Shape;106;p14"/>
            <p:cNvSpPr/>
            <p:nvPr/>
          </p:nvSpPr>
          <p:spPr>
            <a:xfrm>
              <a:off x="3636601" y="2703121"/>
              <a:ext cx="38780" cy="38780"/>
            </a:xfrm>
            <a:custGeom>
              <a:rect b="b" l="l" r="r" t="t"/>
              <a:pathLst>
                <a:path extrusionOk="0" h="21600" w="2160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1" y="16547"/>
                  </a:lnTo>
                  <a:lnTo>
                    <a:pt x="21600" y="12477"/>
                  </a:lnTo>
                  <a:lnTo>
                    <a:pt x="21436" y="8293"/>
                  </a:lnTo>
                  <a:lnTo>
                    <a:pt x="19715" y="4476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" name="Google Shape;107;p14"/>
            <p:cNvSpPr/>
            <p:nvPr/>
          </p:nvSpPr>
          <p:spPr>
            <a:xfrm>
              <a:off x="3051622" y="1227184"/>
              <a:ext cx="38780" cy="38780"/>
            </a:xfrm>
            <a:custGeom>
              <a:rect b="b" l="l" r="r" t="t"/>
              <a:pathLst>
                <a:path extrusionOk="0" h="21600" w="2160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1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5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" name="Google Shape;108;p14"/>
            <p:cNvSpPr/>
            <p:nvPr/>
          </p:nvSpPr>
          <p:spPr>
            <a:xfrm>
              <a:off x="3939651" y="2543088"/>
              <a:ext cx="38779" cy="38780"/>
            </a:xfrm>
            <a:custGeom>
              <a:rect b="b" l="l" r="r" t="t"/>
              <a:pathLst>
                <a:path extrusionOk="0" h="21600" w="2160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1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5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" name="Google Shape;109;p14"/>
            <p:cNvSpPr/>
            <p:nvPr/>
          </p:nvSpPr>
          <p:spPr>
            <a:xfrm>
              <a:off x="4707456" y="1681033"/>
              <a:ext cx="38778" cy="38774"/>
            </a:xfrm>
            <a:custGeom>
              <a:rect b="b" l="l" r="r" t="t"/>
              <a:pathLst>
                <a:path extrusionOk="0" h="21600" w="21600">
                  <a:moveTo>
                    <a:pt x="12481" y="0"/>
                  </a:moveTo>
                  <a:lnTo>
                    <a:pt x="8296" y="163"/>
                  </a:lnTo>
                  <a:lnTo>
                    <a:pt x="4477" y="1882"/>
                  </a:lnTo>
                  <a:lnTo>
                    <a:pt x="1508" y="5046"/>
                  </a:lnTo>
                  <a:lnTo>
                    <a:pt x="0" y="9117"/>
                  </a:lnTo>
                  <a:lnTo>
                    <a:pt x="163" y="13305"/>
                  </a:lnTo>
                  <a:lnTo>
                    <a:pt x="1885" y="17125"/>
                  </a:lnTo>
                  <a:lnTo>
                    <a:pt x="5052" y="20095"/>
                  </a:lnTo>
                  <a:lnTo>
                    <a:pt x="9120" y="21600"/>
                  </a:lnTo>
                  <a:lnTo>
                    <a:pt x="13305" y="21437"/>
                  </a:lnTo>
                  <a:lnTo>
                    <a:pt x="17124" y="19716"/>
                  </a:lnTo>
                  <a:lnTo>
                    <a:pt x="20092" y="16550"/>
                  </a:lnTo>
                  <a:lnTo>
                    <a:pt x="21600" y="12482"/>
                  </a:lnTo>
                  <a:lnTo>
                    <a:pt x="21435" y="8294"/>
                  </a:lnTo>
                  <a:lnTo>
                    <a:pt x="19712" y="4475"/>
                  </a:lnTo>
                  <a:lnTo>
                    <a:pt x="16548" y="1509"/>
                  </a:lnTo>
                  <a:lnTo>
                    <a:pt x="1248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" name="Google Shape;110;p14"/>
            <p:cNvSpPr/>
            <p:nvPr/>
          </p:nvSpPr>
          <p:spPr>
            <a:xfrm>
              <a:off x="3741053" y="2548163"/>
              <a:ext cx="38780" cy="38780"/>
            </a:xfrm>
            <a:custGeom>
              <a:rect b="b" l="l" r="r" t="t"/>
              <a:pathLst>
                <a:path extrusionOk="0" h="21600" w="2160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1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5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" name="Google Shape;111;p14"/>
            <p:cNvSpPr/>
            <p:nvPr/>
          </p:nvSpPr>
          <p:spPr>
            <a:xfrm>
              <a:off x="6509098" y="945619"/>
              <a:ext cx="38780" cy="38778"/>
            </a:xfrm>
            <a:custGeom>
              <a:rect b="b" l="l" r="r" t="t"/>
              <a:pathLst>
                <a:path extrusionOk="0" h="21600" w="21600">
                  <a:moveTo>
                    <a:pt x="12480" y="0"/>
                  </a:moveTo>
                  <a:lnTo>
                    <a:pt x="8295" y="164"/>
                  </a:lnTo>
                  <a:lnTo>
                    <a:pt x="4477" y="1885"/>
                  </a:lnTo>
                  <a:lnTo>
                    <a:pt x="1508" y="5048"/>
                  </a:lnTo>
                  <a:lnTo>
                    <a:pt x="0" y="9120"/>
                  </a:lnTo>
                  <a:lnTo>
                    <a:pt x="163" y="13306"/>
                  </a:lnTo>
                  <a:lnTo>
                    <a:pt x="1885" y="17124"/>
                  </a:lnTo>
                  <a:lnTo>
                    <a:pt x="5052" y="20088"/>
                  </a:lnTo>
                  <a:lnTo>
                    <a:pt x="9119" y="21600"/>
                  </a:lnTo>
                  <a:lnTo>
                    <a:pt x="13304" y="21437"/>
                  </a:lnTo>
                  <a:lnTo>
                    <a:pt x="17123" y="19716"/>
                  </a:lnTo>
                  <a:lnTo>
                    <a:pt x="20091" y="16551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5" y="4476"/>
                  </a:lnTo>
                  <a:lnTo>
                    <a:pt x="16547" y="1504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Google Shape;112;p14"/>
            <p:cNvSpPr/>
            <p:nvPr/>
          </p:nvSpPr>
          <p:spPr>
            <a:xfrm>
              <a:off x="2665076" y="1087478"/>
              <a:ext cx="38780" cy="38780"/>
            </a:xfrm>
            <a:custGeom>
              <a:rect b="b" l="l" r="r" t="t"/>
              <a:pathLst>
                <a:path extrusionOk="0" h="21600" w="2160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1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5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Google Shape;113;p14"/>
            <p:cNvSpPr/>
            <p:nvPr/>
          </p:nvSpPr>
          <p:spPr>
            <a:xfrm>
              <a:off x="5147415" y="2571849"/>
              <a:ext cx="38778" cy="38778"/>
            </a:xfrm>
            <a:custGeom>
              <a:rect b="b" l="l" r="r" t="t"/>
              <a:pathLst>
                <a:path extrusionOk="0" h="21600" w="21600">
                  <a:moveTo>
                    <a:pt x="12480" y="0"/>
                  </a:moveTo>
                  <a:lnTo>
                    <a:pt x="8295" y="165"/>
                  </a:lnTo>
                  <a:lnTo>
                    <a:pt x="4476" y="1887"/>
                  </a:lnTo>
                  <a:lnTo>
                    <a:pt x="1507" y="5051"/>
                  </a:lnTo>
                  <a:lnTo>
                    <a:pt x="0" y="9119"/>
                  </a:lnTo>
                  <a:lnTo>
                    <a:pt x="165" y="13304"/>
                  </a:lnTo>
                  <a:lnTo>
                    <a:pt x="1887" y="17123"/>
                  </a:lnTo>
                  <a:lnTo>
                    <a:pt x="5051" y="20092"/>
                  </a:lnTo>
                  <a:lnTo>
                    <a:pt x="9121" y="21600"/>
                  </a:lnTo>
                  <a:lnTo>
                    <a:pt x="13306" y="21436"/>
                  </a:lnTo>
                  <a:lnTo>
                    <a:pt x="17124" y="19714"/>
                  </a:lnTo>
                  <a:lnTo>
                    <a:pt x="20092" y="16547"/>
                  </a:lnTo>
                  <a:lnTo>
                    <a:pt x="21600" y="12480"/>
                  </a:lnTo>
                  <a:lnTo>
                    <a:pt x="21436" y="8295"/>
                  </a:lnTo>
                  <a:lnTo>
                    <a:pt x="19714" y="4476"/>
                  </a:lnTo>
                  <a:lnTo>
                    <a:pt x="16547" y="1507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" name="Google Shape;114;p14"/>
            <p:cNvSpPr/>
            <p:nvPr/>
          </p:nvSpPr>
          <p:spPr>
            <a:xfrm>
              <a:off x="4174180" y="541335"/>
              <a:ext cx="38780" cy="38780"/>
            </a:xfrm>
            <a:custGeom>
              <a:rect b="b" l="l" r="r" t="t"/>
              <a:pathLst>
                <a:path extrusionOk="0" h="21600" w="2160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1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5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Google Shape;115;p14"/>
            <p:cNvSpPr/>
            <p:nvPr/>
          </p:nvSpPr>
          <p:spPr>
            <a:xfrm>
              <a:off x="4462964" y="518219"/>
              <a:ext cx="38780" cy="38773"/>
            </a:xfrm>
            <a:custGeom>
              <a:rect b="b" l="l" r="r" t="t"/>
              <a:pathLst>
                <a:path extrusionOk="0" h="21600" w="21600">
                  <a:moveTo>
                    <a:pt x="12484" y="0"/>
                  </a:moveTo>
                  <a:lnTo>
                    <a:pt x="8297" y="163"/>
                  </a:lnTo>
                  <a:lnTo>
                    <a:pt x="4477" y="1882"/>
                  </a:lnTo>
                  <a:lnTo>
                    <a:pt x="1508" y="5046"/>
                  </a:lnTo>
                  <a:lnTo>
                    <a:pt x="0" y="9118"/>
                  </a:lnTo>
                  <a:lnTo>
                    <a:pt x="163" y="13305"/>
                  </a:lnTo>
                  <a:lnTo>
                    <a:pt x="1885" y="17126"/>
                  </a:lnTo>
                  <a:lnTo>
                    <a:pt x="5052" y="20095"/>
                  </a:lnTo>
                  <a:lnTo>
                    <a:pt x="9119" y="21600"/>
                  </a:lnTo>
                  <a:lnTo>
                    <a:pt x="13304" y="21435"/>
                  </a:lnTo>
                  <a:lnTo>
                    <a:pt x="17123" y="19714"/>
                  </a:lnTo>
                  <a:lnTo>
                    <a:pt x="20091" y="16550"/>
                  </a:lnTo>
                  <a:lnTo>
                    <a:pt x="21600" y="12482"/>
                  </a:lnTo>
                  <a:lnTo>
                    <a:pt x="21437" y="8295"/>
                  </a:lnTo>
                  <a:lnTo>
                    <a:pt x="19717" y="4475"/>
                  </a:lnTo>
                  <a:lnTo>
                    <a:pt x="16554" y="1509"/>
                  </a:lnTo>
                  <a:lnTo>
                    <a:pt x="1248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" name="Google Shape;116;p14"/>
            <p:cNvSpPr/>
            <p:nvPr/>
          </p:nvSpPr>
          <p:spPr>
            <a:xfrm>
              <a:off x="5349750" y="1311903"/>
              <a:ext cx="38780" cy="38780"/>
            </a:xfrm>
            <a:custGeom>
              <a:rect b="b" l="l" r="r" t="t"/>
              <a:pathLst>
                <a:path extrusionOk="0" h="21600" w="2160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1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5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" name="Google Shape;117;p14"/>
            <p:cNvSpPr/>
            <p:nvPr/>
          </p:nvSpPr>
          <p:spPr>
            <a:xfrm>
              <a:off x="5037851" y="1580665"/>
              <a:ext cx="38780" cy="38773"/>
            </a:xfrm>
            <a:custGeom>
              <a:rect b="b" l="l" r="r" t="t"/>
              <a:pathLst>
                <a:path extrusionOk="0" h="21600" w="2160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6"/>
                  </a:lnTo>
                  <a:lnTo>
                    <a:pt x="0" y="9118"/>
                  </a:lnTo>
                  <a:lnTo>
                    <a:pt x="163" y="13305"/>
                  </a:lnTo>
                  <a:lnTo>
                    <a:pt x="1885" y="17126"/>
                  </a:lnTo>
                  <a:lnTo>
                    <a:pt x="5052" y="20095"/>
                  </a:lnTo>
                  <a:lnTo>
                    <a:pt x="9119" y="21600"/>
                  </a:lnTo>
                  <a:lnTo>
                    <a:pt x="13304" y="21435"/>
                  </a:lnTo>
                  <a:lnTo>
                    <a:pt x="17123" y="19714"/>
                  </a:lnTo>
                  <a:lnTo>
                    <a:pt x="20091" y="16550"/>
                  </a:lnTo>
                  <a:lnTo>
                    <a:pt x="21600" y="12482"/>
                  </a:lnTo>
                  <a:lnTo>
                    <a:pt x="21436" y="8295"/>
                  </a:lnTo>
                  <a:lnTo>
                    <a:pt x="19715" y="4475"/>
                  </a:lnTo>
                  <a:lnTo>
                    <a:pt x="16547" y="1509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Google Shape;118;p14"/>
            <p:cNvSpPr/>
            <p:nvPr/>
          </p:nvSpPr>
          <p:spPr>
            <a:xfrm>
              <a:off x="5143323" y="2725625"/>
              <a:ext cx="38780" cy="38780"/>
            </a:xfrm>
            <a:custGeom>
              <a:rect b="b" l="l" r="r" t="t"/>
              <a:pathLst>
                <a:path extrusionOk="0" h="21600" w="21600">
                  <a:moveTo>
                    <a:pt x="12484" y="0"/>
                  </a:moveTo>
                  <a:lnTo>
                    <a:pt x="8297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1" y="16547"/>
                  </a:lnTo>
                  <a:lnTo>
                    <a:pt x="21600" y="12481"/>
                  </a:lnTo>
                  <a:lnTo>
                    <a:pt x="21437" y="8295"/>
                  </a:lnTo>
                  <a:lnTo>
                    <a:pt x="19717" y="4477"/>
                  </a:lnTo>
                  <a:lnTo>
                    <a:pt x="16554" y="1508"/>
                  </a:lnTo>
                  <a:lnTo>
                    <a:pt x="1248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Google Shape;119;p14"/>
            <p:cNvSpPr/>
            <p:nvPr/>
          </p:nvSpPr>
          <p:spPr>
            <a:xfrm>
              <a:off x="1486260" y="1429422"/>
              <a:ext cx="38780" cy="38780"/>
            </a:xfrm>
            <a:custGeom>
              <a:rect b="b" l="l" r="r" t="t"/>
              <a:pathLst>
                <a:path extrusionOk="0" h="21600" w="2160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1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5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120;p14"/>
            <p:cNvSpPr/>
            <p:nvPr/>
          </p:nvSpPr>
          <p:spPr>
            <a:xfrm>
              <a:off x="6270517" y="2090915"/>
              <a:ext cx="38780" cy="38780"/>
            </a:xfrm>
            <a:custGeom>
              <a:rect b="b" l="l" r="r" t="t"/>
              <a:pathLst>
                <a:path extrusionOk="0" h="21600" w="2160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1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5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Google Shape;121;p14"/>
            <p:cNvSpPr/>
            <p:nvPr/>
          </p:nvSpPr>
          <p:spPr>
            <a:xfrm>
              <a:off x="747971" y="3288511"/>
              <a:ext cx="38780" cy="38780"/>
            </a:xfrm>
            <a:custGeom>
              <a:rect b="b" l="l" r="r" t="t"/>
              <a:pathLst>
                <a:path extrusionOk="0" h="21600" w="2160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1" y="16547"/>
                  </a:lnTo>
                  <a:lnTo>
                    <a:pt x="21600" y="12477"/>
                  </a:lnTo>
                  <a:lnTo>
                    <a:pt x="21436" y="8293"/>
                  </a:lnTo>
                  <a:lnTo>
                    <a:pt x="19715" y="4476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" name="Google Shape;122;p14"/>
            <p:cNvSpPr/>
            <p:nvPr/>
          </p:nvSpPr>
          <p:spPr>
            <a:xfrm>
              <a:off x="3564065" y="3442355"/>
              <a:ext cx="38778" cy="38780"/>
            </a:xfrm>
            <a:custGeom>
              <a:rect b="b" l="l" r="r" t="t"/>
              <a:pathLst>
                <a:path extrusionOk="0" h="21600" w="21600">
                  <a:moveTo>
                    <a:pt x="12478" y="0"/>
                  </a:moveTo>
                  <a:lnTo>
                    <a:pt x="8293" y="163"/>
                  </a:lnTo>
                  <a:lnTo>
                    <a:pt x="4476" y="1884"/>
                  </a:lnTo>
                  <a:lnTo>
                    <a:pt x="1508" y="5048"/>
                  </a:lnTo>
                  <a:lnTo>
                    <a:pt x="0" y="9118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4"/>
                  </a:lnTo>
                  <a:lnTo>
                    <a:pt x="9120" y="21600"/>
                  </a:lnTo>
                  <a:lnTo>
                    <a:pt x="13305" y="21437"/>
                  </a:lnTo>
                  <a:lnTo>
                    <a:pt x="17124" y="19716"/>
                  </a:lnTo>
                  <a:lnTo>
                    <a:pt x="20092" y="16550"/>
                  </a:lnTo>
                  <a:lnTo>
                    <a:pt x="21600" y="12480"/>
                  </a:lnTo>
                  <a:lnTo>
                    <a:pt x="21435" y="8293"/>
                  </a:lnTo>
                  <a:lnTo>
                    <a:pt x="19712" y="4476"/>
                  </a:lnTo>
                  <a:lnTo>
                    <a:pt x="16548" y="1511"/>
                  </a:lnTo>
                  <a:lnTo>
                    <a:pt x="1247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" name="Google Shape;123;p14"/>
            <p:cNvSpPr/>
            <p:nvPr/>
          </p:nvSpPr>
          <p:spPr>
            <a:xfrm>
              <a:off x="1444082" y="2977774"/>
              <a:ext cx="38780" cy="38780"/>
            </a:xfrm>
            <a:custGeom>
              <a:rect b="b" l="l" r="r" t="t"/>
              <a:pathLst>
                <a:path extrusionOk="0" h="21600" w="2160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1" y="16547"/>
                  </a:lnTo>
                  <a:lnTo>
                    <a:pt x="21600" y="12477"/>
                  </a:lnTo>
                  <a:lnTo>
                    <a:pt x="21436" y="8293"/>
                  </a:lnTo>
                  <a:lnTo>
                    <a:pt x="19715" y="4476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" name="Google Shape;124;p14"/>
            <p:cNvSpPr/>
            <p:nvPr/>
          </p:nvSpPr>
          <p:spPr>
            <a:xfrm>
              <a:off x="3850440" y="2660920"/>
              <a:ext cx="38780" cy="38778"/>
            </a:xfrm>
            <a:custGeom>
              <a:rect b="b" l="l" r="r" t="t"/>
              <a:pathLst>
                <a:path extrusionOk="0" h="21600" w="21600">
                  <a:moveTo>
                    <a:pt x="12484" y="0"/>
                  </a:moveTo>
                  <a:lnTo>
                    <a:pt x="8297" y="163"/>
                  </a:lnTo>
                  <a:lnTo>
                    <a:pt x="4477" y="1884"/>
                  </a:lnTo>
                  <a:lnTo>
                    <a:pt x="1508" y="5048"/>
                  </a:lnTo>
                  <a:lnTo>
                    <a:pt x="0" y="9120"/>
                  </a:lnTo>
                  <a:lnTo>
                    <a:pt x="163" y="13307"/>
                  </a:lnTo>
                  <a:lnTo>
                    <a:pt x="1885" y="17126"/>
                  </a:lnTo>
                  <a:lnTo>
                    <a:pt x="5052" y="20095"/>
                  </a:lnTo>
                  <a:lnTo>
                    <a:pt x="9119" y="21600"/>
                  </a:lnTo>
                  <a:lnTo>
                    <a:pt x="13304" y="21435"/>
                  </a:lnTo>
                  <a:lnTo>
                    <a:pt x="17123" y="19714"/>
                  </a:lnTo>
                  <a:lnTo>
                    <a:pt x="20091" y="16551"/>
                  </a:lnTo>
                  <a:lnTo>
                    <a:pt x="21600" y="12483"/>
                  </a:lnTo>
                  <a:lnTo>
                    <a:pt x="21437" y="8296"/>
                  </a:lnTo>
                  <a:lnTo>
                    <a:pt x="19717" y="4477"/>
                  </a:lnTo>
                  <a:lnTo>
                    <a:pt x="16554" y="1511"/>
                  </a:lnTo>
                  <a:lnTo>
                    <a:pt x="1248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" name="Google Shape;125;p14"/>
            <p:cNvSpPr/>
            <p:nvPr/>
          </p:nvSpPr>
          <p:spPr>
            <a:xfrm>
              <a:off x="3615103" y="1562761"/>
              <a:ext cx="38780" cy="38776"/>
            </a:xfrm>
            <a:custGeom>
              <a:rect b="b" l="l" r="r" t="t"/>
              <a:pathLst>
                <a:path extrusionOk="0" h="21600" w="21600">
                  <a:moveTo>
                    <a:pt x="12484" y="0"/>
                  </a:moveTo>
                  <a:lnTo>
                    <a:pt x="8297" y="165"/>
                  </a:lnTo>
                  <a:lnTo>
                    <a:pt x="4477" y="1887"/>
                  </a:lnTo>
                  <a:lnTo>
                    <a:pt x="1508" y="5051"/>
                  </a:lnTo>
                  <a:lnTo>
                    <a:pt x="0" y="9119"/>
                  </a:lnTo>
                  <a:lnTo>
                    <a:pt x="163" y="13304"/>
                  </a:lnTo>
                  <a:lnTo>
                    <a:pt x="1885" y="17123"/>
                  </a:lnTo>
                  <a:lnTo>
                    <a:pt x="5052" y="20093"/>
                  </a:lnTo>
                  <a:lnTo>
                    <a:pt x="9122" y="21600"/>
                  </a:lnTo>
                  <a:lnTo>
                    <a:pt x="13307" y="21435"/>
                  </a:lnTo>
                  <a:lnTo>
                    <a:pt x="17124" y="19712"/>
                  </a:lnTo>
                  <a:lnTo>
                    <a:pt x="20091" y="16548"/>
                  </a:lnTo>
                  <a:lnTo>
                    <a:pt x="21600" y="12481"/>
                  </a:lnTo>
                  <a:lnTo>
                    <a:pt x="21437" y="8295"/>
                  </a:lnTo>
                  <a:lnTo>
                    <a:pt x="19717" y="4476"/>
                  </a:lnTo>
                  <a:lnTo>
                    <a:pt x="16554" y="1507"/>
                  </a:lnTo>
                  <a:lnTo>
                    <a:pt x="1248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Google Shape;126;p14"/>
            <p:cNvSpPr/>
            <p:nvPr/>
          </p:nvSpPr>
          <p:spPr>
            <a:xfrm>
              <a:off x="6594144" y="1084289"/>
              <a:ext cx="38780" cy="38780"/>
            </a:xfrm>
            <a:custGeom>
              <a:rect b="b" l="l" r="r" t="t"/>
              <a:pathLst>
                <a:path extrusionOk="0" h="21600" w="2160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1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5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" name="Google Shape;127;p14"/>
            <p:cNvSpPr/>
            <p:nvPr/>
          </p:nvSpPr>
          <p:spPr>
            <a:xfrm>
              <a:off x="4346498" y="1231041"/>
              <a:ext cx="38778" cy="38774"/>
            </a:xfrm>
            <a:custGeom>
              <a:rect b="b" l="l" r="r" t="t"/>
              <a:pathLst>
                <a:path extrusionOk="0" h="21600" w="21600">
                  <a:moveTo>
                    <a:pt x="12480" y="0"/>
                  </a:moveTo>
                  <a:lnTo>
                    <a:pt x="8295" y="163"/>
                  </a:lnTo>
                  <a:lnTo>
                    <a:pt x="4476" y="1882"/>
                  </a:lnTo>
                  <a:lnTo>
                    <a:pt x="1507" y="5046"/>
                  </a:lnTo>
                  <a:lnTo>
                    <a:pt x="0" y="9117"/>
                  </a:lnTo>
                  <a:lnTo>
                    <a:pt x="165" y="13304"/>
                  </a:lnTo>
                  <a:lnTo>
                    <a:pt x="1887" y="17122"/>
                  </a:lnTo>
                  <a:lnTo>
                    <a:pt x="5051" y="20088"/>
                  </a:lnTo>
                  <a:lnTo>
                    <a:pt x="9119" y="21600"/>
                  </a:lnTo>
                  <a:lnTo>
                    <a:pt x="13304" y="21439"/>
                  </a:lnTo>
                  <a:lnTo>
                    <a:pt x="17123" y="19718"/>
                  </a:lnTo>
                  <a:lnTo>
                    <a:pt x="20092" y="16550"/>
                  </a:lnTo>
                  <a:lnTo>
                    <a:pt x="21600" y="12483"/>
                  </a:lnTo>
                  <a:lnTo>
                    <a:pt x="21436" y="8297"/>
                  </a:lnTo>
                  <a:lnTo>
                    <a:pt x="19714" y="4477"/>
                  </a:lnTo>
                  <a:lnTo>
                    <a:pt x="16547" y="1509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Google Shape;128;p14"/>
            <p:cNvSpPr/>
            <p:nvPr/>
          </p:nvSpPr>
          <p:spPr>
            <a:xfrm>
              <a:off x="5843327" y="159508"/>
              <a:ext cx="38780" cy="38778"/>
            </a:xfrm>
            <a:custGeom>
              <a:rect b="b" l="l" r="r" t="t"/>
              <a:pathLst>
                <a:path extrusionOk="0" h="21600" w="2160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6"/>
                  </a:lnTo>
                  <a:lnTo>
                    <a:pt x="0" y="9116"/>
                  </a:lnTo>
                  <a:lnTo>
                    <a:pt x="163" y="13304"/>
                  </a:lnTo>
                  <a:lnTo>
                    <a:pt x="1885" y="17124"/>
                  </a:lnTo>
                  <a:lnTo>
                    <a:pt x="5052" y="20093"/>
                  </a:lnTo>
                  <a:lnTo>
                    <a:pt x="9119" y="21600"/>
                  </a:lnTo>
                  <a:lnTo>
                    <a:pt x="13304" y="21435"/>
                  </a:lnTo>
                  <a:lnTo>
                    <a:pt x="17123" y="19712"/>
                  </a:lnTo>
                  <a:lnTo>
                    <a:pt x="20091" y="16548"/>
                  </a:lnTo>
                  <a:lnTo>
                    <a:pt x="21600" y="12481"/>
                  </a:lnTo>
                  <a:lnTo>
                    <a:pt x="21436" y="8296"/>
                  </a:lnTo>
                  <a:lnTo>
                    <a:pt x="19715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" name="Google Shape;129;p14"/>
            <p:cNvSpPr/>
            <p:nvPr/>
          </p:nvSpPr>
          <p:spPr>
            <a:xfrm>
              <a:off x="5746607" y="765913"/>
              <a:ext cx="38780" cy="38773"/>
            </a:xfrm>
            <a:custGeom>
              <a:rect b="b" l="l" r="r" t="t"/>
              <a:pathLst>
                <a:path extrusionOk="0" h="21600" w="2160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6"/>
                  </a:lnTo>
                  <a:lnTo>
                    <a:pt x="0" y="9118"/>
                  </a:lnTo>
                  <a:lnTo>
                    <a:pt x="163" y="13305"/>
                  </a:lnTo>
                  <a:lnTo>
                    <a:pt x="1885" y="17126"/>
                  </a:lnTo>
                  <a:lnTo>
                    <a:pt x="5052" y="20095"/>
                  </a:lnTo>
                  <a:lnTo>
                    <a:pt x="9119" y="21600"/>
                  </a:lnTo>
                  <a:lnTo>
                    <a:pt x="13304" y="21435"/>
                  </a:lnTo>
                  <a:lnTo>
                    <a:pt x="17123" y="19714"/>
                  </a:lnTo>
                  <a:lnTo>
                    <a:pt x="20091" y="16550"/>
                  </a:lnTo>
                  <a:lnTo>
                    <a:pt x="21600" y="12482"/>
                  </a:lnTo>
                  <a:lnTo>
                    <a:pt x="21436" y="8295"/>
                  </a:lnTo>
                  <a:lnTo>
                    <a:pt x="19715" y="4475"/>
                  </a:lnTo>
                  <a:lnTo>
                    <a:pt x="16547" y="1509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" name="Google Shape;130;p14"/>
            <p:cNvSpPr/>
            <p:nvPr/>
          </p:nvSpPr>
          <p:spPr>
            <a:xfrm>
              <a:off x="6804732" y="1543132"/>
              <a:ext cx="32424" cy="38778"/>
            </a:xfrm>
            <a:custGeom>
              <a:rect b="b" l="l" r="r" t="t"/>
              <a:pathLst>
                <a:path extrusionOk="0" h="21600" w="21600">
                  <a:moveTo>
                    <a:pt x="14923" y="0"/>
                  </a:moveTo>
                  <a:lnTo>
                    <a:pt x="9918" y="163"/>
                  </a:lnTo>
                  <a:lnTo>
                    <a:pt x="5353" y="1884"/>
                  </a:lnTo>
                  <a:lnTo>
                    <a:pt x="1804" y="5048"/>
                  </a:lnTo>
                  <a:lnTo>
                    <a:pt x="0" y="9119"/>
                  </a:lnTo>
                  <a:lnTo>
                    <a:pt x="195" y="13304"/>
                  </a:lnTo>
                  <a:lnTo>
                    <a:pt x="2254" y="17124"/>
                  </a:lnTo>
                  <a:lnTo>
                    <a:pt x="6042" y="20095"/>
                  </a:lnTo>
                  <a:lnTo>
                    <a:pt x="10907" y="21600"/>
                  </a:lnTo>
                  <a:lnTo>
                    <a:pt x="15912" y="21435"/>
                  </a:lnTo>
                  <a:lnTo>
                    <a:pt x="20479" y="19714"/>
                  </a:lnTo>
                  <a:lnTo>
                    <a:pt x="21600" y="18716"/>
                  </a:lnTo>
                  <a:lnTo>
                    <a:pt x="21600" y="2929"/>
                  </a:lnTo>
                  <a:lnTo>
                    <a:pt x="19791" y="1511"/>
                  </a:lnTo>
                  <a:lnTo>
                    <a:pt x="149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" name="Google Shape;131;p14"/>
            <p:cNvSpPr/>
            <p:nvPr/>
          </p:nvSpPr>
          <p:spPr>
            <a:xfrm>
              <a:off x="4441638" y="2342746"/>
              <a:ext cx="38780" cy="38780"/>
            </a:xfrm>
            <a:custGeom>
              <a:rect b="b" l="l" r="r" t="t"/>
              <a:pathLst>
                <a:path extrusionOk="0" h="21600" w="2160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1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5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" name="Google Shape;132;p14"/>
            <p:cNvSpPr/>
            <p:nvPr/>
          </p:nvSpPr>
          <p:spPr>
            <a:xfrm>
              <a:off x="5119537" y="3196559"/>
              <a:ext cx="38780" cy="38774"/>
            </a:xfrm>
            <a:custGeom>
              <a:rect b="b" l="l" r="r" t="t"/>
              <a:pathLst>
                <a:path extrusionOk="0" h="21600" w="2160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6"/>
                  </a:lnTo>
                  <a:lnTo>
                    <a:pt x="0" y="9117"/>
                  </a:lnTo>
                  <a:lnTo>
                    <a:pt x="163" y="13304"/>
                  </a:lnTo>
                  <a:lnTo>
                    <a:pt x="1885" y="17122"/>
                  </a:lnTo>
                  <a:lnTo>
                    <a:pt x="5052" y="20088"/>
                  </a:lnTo>
                  <a:lnTo>
                    <a:pt x="9119" y="21600"/>
                  </a:lnTo>
                  <a:lnTo>
                    <a:pt x="13304" y="21439"/>
                  </a:lnTo>
                  <a:lnTo>
                    <a:pt x="17123" y="19718"/>
                  </a:lnTo>
                  <a:lnTo>
                    <a:pt x="20091" y="16550"/>
                  </a:lnTo>
                  <a:lnTo>
                    <a:pt x="21600" y="12483"/>
                  </a:lnTo>
                  <a:lnTo>
                    <a:pt x="21436" y="8297"/>
                  </a:lnTo>
                  <a:lnTo>
                    <a:pt x="19715" y="4477"/>
                  </a:lnTo>
                  <a:lnTo>
                    <a:pt x="16547" y="1509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Google Shape;133;p14"/>
            <p:cNvSpPr/>
            <p:nvPr/>
          </p:nvSpPr>
          <p:spPr>
            <a:xfrm>
              <a:off x="1947269" y="1134789"/>
              <a:ext cx="38778" cy="38783"/>
            </a:xfrm>
            <a:custGeom>
              <a:rect b="b" l="l" r="r" t="t"/>
              <a:pathLst>
                <a:path extrusionOk="0" h="21600" w="21600">
                  <a:moveTo>
                    <a:pt x="12481" y="0"/>
                  </a:moveTo>
                  <a:lnTo>
                    <a:pt x="8296" y="165"/>
                  </a:lnTo>
                  <a:lnTo>
                    <a:pt x="4477" y="1887"/>
                  </a:lnTo>
                  <a:lnTo>
                    <a:pt x="1508" y="5051"/>
                  </a:lnTo>
                  <a:lnTo>
                    <a:pt x="0" y="9121"/>
                  </a:lnTo>
                  <a:lnTo>
                    <a:pt x="163" y="13308"/>
                  </a:lnTo>
                  <a:lnTo>
                    <a:pt x="1882" y="17128"/>
                  </a:lnTo>
                  <a:lnTo>
                    <a:pt x="5046" y="20096"/>
                  </a:lnTo>
                  <a:lnTo>
                    <a:pt x="9116" y="21600"/>
                  </a:lnTo>
                  <a:lnTo>
                    <a:pt x="13304" y="21435"/>
                  </a:lnTo>
                  <a:lnTo>
                    <a:pt x="17124" y="19715"/>
                  </a:lnTo>
                  <a:lnTo>
                    <a:pt x="20093" y="16552"/>
                  </a:lnTo>
                  <a:lnTo>
                    <a:pt x="21600" y="12481"/>
                  </a:lnTo>
                  <a:lnTo>
                    <a:pt x="21435" y="8295"/>
                  </a:lnTo>
                  <a:lnTo>
                    <a:pt x="19712" y="4476"/>
                  </a:lnTo>
                  <a:lnTo>
                    <a:pt x="16548" y="1507"/>
                  </a:lnTo>
                  <a:lnTo>
                    <a:pt x="1248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Google Shape;134;p14"/>
            <p:cNvSpPr/>
            <p:nvPr/>
          </p:nvSpPr>
          <p:spPr>
            <a:xfrm>
              <a:off x="5666816" y="641735"/>
              <a:ext cx="38778" cy="38780"/>
            </a:xfrm>
            <a:custGeom>
              <a:rect b="b" l="l" r="r" t="t"/>
              <a:pathLst>
                <a:path extrusionOk="0" h="21600" w="21600">
                  <a:moveTo>
                    <a:pt x="12480" y="0"/>
                  </a:moveTo>
                  <a:lnTo>
                    <a:pt x="8295" y="163"/>
                  </a:lnTo>
                  <a:lnTo>
                    <a:pt x="4476" y="1882"/>
                  </a:lnTo>
                  <a:lnTo>
                    <a:pt x="1507" y="5045"/>
                  </a:lnTo>
                  <a:lnTo>
                    <a:pt x="0" y="9116"/>
                  </a:lnTo>
                  <a:lnTo>
                    <a:pt x="165" y="13303"/>
                  </a:lnTo>
                  <a:lnTo>
                    <a:pt x="1887" y="17123"/>
                  </a:lnTo>
                  <a:lnTo>
                    <a:pt x="5051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2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4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Google Shape;135;p14"/>
            <p:cNvSpPr/>
            <p:nvPr/>
          </p:nvSpPr>
          <p:spPr>
            <a:xfrm>
              <a:off x="3710898" y="2367426"/>
              <a:ext cx="38780" cy="38780"/>
            </a:xfrm>
            <a:custGeom>
              <a:rect b="b" l="l" r="r" t="t"/>
              <a:pathLst>
                <a:path extrusionOk="0" h="21600" w="2160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1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5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" name="Google Shape;136;p14"/>
            <p:cNvSpPr/>
            <p:nvPr/>
          </p:nvSpPr>
          <p:spPr>
            <a:xfrm>
              <a:off x="2976139" y="2433119"/>
              <a:ext cx="38778" cy="38774"/>
            </a:xfrm>
            <a:custGeom>
              <a:rect b="b" l="l" r="r" t="t"/>
              <a:pathLst>
                <a:path extrusionOk="0" h="21600" w="21600">
                  <a:moveTo>
                    <a:pt x="12481" y="0"/>
                  </a:moveTo>
                  <a:lnTo>
                    <a:pt x="8296" y="163"/>
                  </a:lnTo>
                  <a:lnTo>
                    <a:pt x="4477" y="1882"/>
                  </a:lnTo>
                  <a:lnTo>
                    <a:pt x="1508" y="5046"/>
                  </a:lnTo>
                  <a:lnTo>
                    <a:pt x="0" y="9117"/>
                  </a:lnTo>
                  <a:lnTo>
                    <a:pt x="163" y="13305"/>
                  </a:lnTo>
                  <a:lnTo>
                    <a:pt x="1885" y="17125"/>
                  </a:lnTo>
                  <a:lnTo>
                    <a:pt x="5052" y="20095"/>
                  </a:lnTo>
                  <a:lnTo>
                    <a:pt x="9120" y="21600"/>
                  </a:lnTo>
                  <a:lnTo>
                    <a:pt x="13305" y="21437"/>
                  </a:lnTo>
                  <a:lnTo>
                    <a:pt x="17124" y="19716"/>
                  </a:lnTo>
                  <a:lnTo>
                    <a:pt x="20092" y="16550"/>
                  </a:lnTo>
                  <a:lnTo>
                    <a:pt x="21600" y="12482"/>
                  </a:lnTo>
                  <a:lnTo>
                    <a:pt x="21435" y="8294"/>
                  </a:lnTo>
                  <a:lnTo>
                    <a:pt x="19712" y="4475"/>
                  </a:lnTo>
                  <a:lnTo>
                    <a:pt x="16548" y="1509"/>
                  </a:lnTo>
                  <a:lnTo>
                    <a:pt x="1248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" name="Google Shape;137;p14"/>
            <p:cNvSpPr/>
            <p:nvPr/>
          </p:nvSpPr>
          <p:spPr>
            <a:xfrm>
              <a:off x="2461739" y="2397621"/>
              <a:ext cx="38778" cy="38774"/>
            </a:xfrm>
            <a:custGeom>
              <a:rect b="b" l="l" r="r" t="t"/>
              <a:pathLst>
                <a:path extrusionOk="0" h="21600" w="21600">
                  <a:moveTo>
                    <a:pt x="12481" y="0"/>
                  </a:moveTo>
                  <a:lnTo>
                    <a:pt x="8296" y="163"/>
                  </a:lnTo>
                  <a:lnTo>
                    <a:pt x="4477" y="1882"/>
                  </a:lnTo>
                  <a:lnTo>
                    <a:pt x="1508" y="5046"/>
                  </a:lnTo>
                  <a:lnTo>
                    <a:pt x="0" y="9117"/>
                  </a:lnTo>
                  <a:lnTo>
                    <a:pt x="163" y="13305"/>
                  </a:lnTo>
                  <a:lnTo>
                    <a:pt x="1885" y="17125"/>
                  </a:lnTo>
                  <a:lnTo>
                    <a:pt x="5052" y="20095"/>
                  </a:lnTo>
                  <a:lnTo>
                    <a:pt x="9120" y="21600"/>
                  </a:lnTo>
                  <a:lnTo>
                    <a:pt x="13305" y="21437"/>
                  </a:lnTo>
                  <a:lnTo>
                    <a:pt x="17124" y="19716"/>
                  </a:lnTo>
                  <a:lnTo>
                    <a:pt x="20092" y="16550"/>
                  </a:lnTo>
                  <a:lnTo>
                    <a:pt x="21600" y="12479"/>
                  </a:lnTo>
                  <a:lnTo>
                    <a:pt x="21435" y="8292"/>
                  </a:lnTo>
                  <a:lnTo>
                    <a:pt x="19712" y="4473"/>
                  </a:lnTo>
                  <a:lnTo>
                    <a:pt x="16548" y="1509"/>
                  </a:lnTo>
                  <a:lnTo>
                    <a:pt x="1248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Google Shape;138;p14"/>
            <p:cNvSpPr/>
            <p:nvPr/>
          </p:nvSpPr>
          <p:spPr>
            <a:xfrm>
              <a:off x="2321362" y="486309"/>
              <a:ext cx="38780" cy="38774"/>
            </a:xfrm>
            <a:custGeom>
              <a:rect b="b" l="l" r="r" t="t"/>
              <a:pathLst>
                <a:path extrusionOk="0" h="21600" w="21600">
                  <a:moveTo>
                    <a:pt x="12481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6"/>
                  </a:lnTo>
                  <a:lnTo>
                    <a:pt x="0" y="9117"/>
                  </a:lnTo>
                  <a:lnTo>
                    <a:pt x="163" y="13304"/>
                  </a:lnTo>
                  <a:lnTo>
                    <a:pt x="1882" y="17122"/>
                  </a:lnTo>
                  <a:lnTo>
                    <a:pt x="5045" y="20088"/>
                  </a:lnTo>
                  <a:lnTo>
                    <a:pt x="9116" y="21600"/>
                  </a:lnTo>
                  <a:lnTo>
                    <a:pt x="13303" y="21439"/>
                  </a:lnTo>
                  <a:lnTo>
                    <a:pt x="17123" y="19718"/>
                  </a:lnTo>
                  <a:lnTo>
                    <a:pt x="20092" y="16550"/>
                  </a:lnTo>
                  <a:lnTo>
                    <a:pt x="21600" y="12483"/>
                  </a:lnTo>
                  <a:lnTo>
                    <a:pt x="21436" y="8297"/>
                  </a:lnTo>
                  <a:lnTo>
                    <a:pt x="19715" y="4477"/>
                  </a:lnTo>
                  <a:lnTo>
                    <a:pt x="16547" y="1509"/>
                  </a:lnTo>
                  <a:lnTo>
                    <a:pt x="1248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Google Shape;139;p14"/>
            <p:cNvSpPr/>
            <p:nvPr/>
          </p:nvSpPr>
          <p:spPr>
            <a:xfrm>
              <a:off x="1138981" y="2252578"/>
              <a:ext cx="38778" cy="38778"/>
            </a:xfrm>
            <a:custGeom>
              <a:rect b="b" l="l" r="r" t="t"/>
              <a:pathLst>
                <a:path extrusionOk="0" h="21600" w="21600">
                  <a:moveTo>
                    <a:pt x="12483" y="0"/>
                  </a:moveTo>
                  <a:lnTo>
                    <a:pt x="8296" y="163"/>
                  </a:lnTo>
                  <a:lnTo>
                    <a:pt x="4476" y="1882"/>
                  </a:lnTo>
                  <a:lnTo>
                    <a:pt x="1507" y="5046"/>
                  </a:lnTo>
                  <a:lnTo>
                    <a:pt x="0" y="9116"/>
                  </a:lnTo>
                  <a:lnTo>
                    <a:pt x="165" y="13304"/>
                  </a:lnTo>
                  <a:lnTo>
                    <a:pt x="1887" y="17124"/>
                  </a:lnTo>
                  <a:lnTo>
                    <a:pt x="5051" y="20093"/>
                  </a:lnTo>
                  <a:lnTo>
                    <a:pt x="9119" y="21600"/>
                  </a:lnTo>
                  <a:lnTo>
                    <a:pt x="13304" y="21435"/>
                  </a:lnTo>
                  <a:lnTo>
                    <a:pt x="17123" y="19712"/>
                  </a:lnTo>
                  <a:lnTo>
                    <a:pt x="20092" y="16548"/>
                  </a:lnTo>
                  <a:lnTo>
                    <a:pt x="21600" y="12480"/>
                  </a:lnTo>
                  <a:lnTo>
                    <a:pt x="21437" y="8294"/>
                  </a:lnTo>
                  <a:lnTo>
                    <a:pt x="19717" y="4474"/>
                  </a:lnTo>
                  <a:lnTo>
                    <a:pt x="16554" y="1508"/>
                  </a:lnTo>
                  <a:lnTo>
                    <a:pt x="1248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140;p14"/>
            <p:cNvSpPr/>
            <p:nvPr/>
          </p:nvSpPr>
          <p:spPr>
            <a:xfrm>
              <a:off x="1322509" y="3443828"/>
              <a:ext cx="38780" cy="38780"/>
            </a:xfrm>
            <a:custGeom>
              <a:rect b="b" l="l" r="r" t="t"/>
              <a:pathLst>
                <a:path extrusionOk="0" h="21600" w="2160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1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5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Google Shape;141;p14"/>
            <p:cNvSpPr/>
            <p:nvPr/>
          </p:nvSpPr>
          <p:spPr>
            <a:xfrm>
              <a:off x="6809947" y="812023"/>
              <a:ext cx="27210" cy="38778"/>
            </a:xfrm>
            <a:custGeom>
              <a:rect b="b" l="l" r="r" t="t"/>
              <a:pathLst>
                <a:path extrusionOk="0" h="21600" w="21600">
                  <a:moveTo>
                    <a:pt x="17793" y="0"/>
                  </a:moveTo>
                  <a:lnTo>
                    <a:pt x="11825" y="163"/>
                  </a:lnTo>
                  <a:lnTo>
                    <a:pt x="6380" y="1882"/>
                  </a:lnTo>
                  <a:lnTo>
                    <a:pt x="2150" y="5046"/>
                  </a:lnTo>
                  <a:lnTo>
                    <a:pt x="0" y="9116"/>
                  </a:lnTo>
                  <a:lnTo>
                    <a:pt x="233" y="13304"/>
                  </a:lnTo>
                  <a:lnTo>
                    <a:pt x="2687" y="17124"/>
                  </a:lnTo>
                  <a:lnTo>
                    <a:pt x="7201" y="20093"/>
                  </a:lnTo>
                  <a:lnTo>
                    <a:pt x="12997" y="21600"/>
                  </a:lnTo>
                  <a:lnTo>
                    <a:pt x="18962" y="21435"/>
                  </a:lnTo>
                  <a:lnTo>
                    <a:pt x="21600" y="20600"/>
                  </a:lnTo>
                  <a:lnTo>
                    <a:pt x="21600" y="990"/>
                  </a:lnTo>
                  <a:lnTo>
                    <a:pt x="1779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" name="Google Shape;142;p14"/>
            <p:cNvSpPr/>
            <p:nvPr/>
          </p:nvSpPr>
          <p:spPr>
            <a:xfrm>
              <a:off x="2908965" y="1248793"/>
              <a:ext cx="38780" cy="38780"/>
            </a:xfrm>
            <a:custGeom>
              <a:rect b="b" l="l" r="r" t="t"/>
              <a:pathLst>
                <a:path extrusionOk="0" h="21600" w="2160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1" y="16547"/>
                  </a:lnTo>
                  <a:lnTo>
                    <a:pt x="21600" y="12477"/>
                  </a:lnTo>
                  <a:lnTo>
                    <a:pt x="21436" y="8293"/>
                  </a:lnTo>
                  <a:lnTo>
                    <a:pt x="19715" y="4476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" name="Google Shape;143;p14"/>
            <p:cNvSpPr/>
            <p:nvPr/>
          </p:nvSpPr>
          <p:spPr>
            <a:xfrm>
              <a:off x="2351935" y="960549"/>
              <a:ext cx="38780" cy="38778"/>
            </a:xfrm>
            <a:custGeom>
              <a:rect b="b" l="l" r="r" t="t"/>
              <a:pathLst>
                <a:path extrusionOk="0" h="21600" w="2160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6"/>
                  </a:lnTo>
                  <a:lnTo>
                    <a:pt x="0" y="9116"/>
                  </a:lnTo>
                  <a:lnTo>
                    <a:pt x="163" y="13304"/>
                  </a:lnTo>
                  <a:lnTo>
                    <a:pt x="1885" y="17124"/>
                  </a:lnTo>
                  <a:lnTo>
                    <a:pt x="5052" y="20093"/>
                  </a:lnTo>
                  <a:lnTo>
                    <a:pt x="9119" y="21600"/>
                  </a:lnTo>
                  <a:lnTo>
                    <a:pt x="13304" y="21435"/>
                  </a:lnTo>
                  <a:lnTo>
                    <a:pt x="17123" y="19712"/>
                  </a:lnTo>
                  <a:lnTo>
                    <a:pt x="20091" y="16548"/>
                  </a:lnTo>
                  <a:lnTo>
                    <a:pt x="21600" y="12481"/>
                  </a:lnTo>
                  <a:lnTo>
                    <a:pt x="21436" y="8296"/>
                  </a:lnTo>
                  <a:lnTo>
                    <a:pt x="19715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" name="Google Shape;144;p14"/>
            <p:cNvSpPr/>
            <p:nvPr/>
          </p:nvSpPr>
          <p:spPr>
            <a:xfrm>
              <a:off x="3695558" y="658015"/>
              <a:ext cx="38778" cy="38780"/>
            </a:xfrm>
            <a:custGeom>
              <a:rect b="b" l="l" r="r" t="t"/>
              <a:pathLst>
                <a:path extrusionOk="0" h="21600" w="21600">
                  <a:moveTo>
                    <a:pt x="12480" y="0"/>
                  </a:moveTo>
                  <a:lnTo>
                    <a:pt x="8295" y="163"/>
                  </a:lnTo>
                  <a:lnTo>
                    <a:pt x="4476" y="1882"/>
                  </a:lnTo>
                  <a:lnTo>
                    <a:pt x="1507" y="5045"/>
                  </a:lnTo>
                  <a:lnTo>
                    <a:pt x="0" y="9116"/>
                  </a:lnTo>
                  <a:lnTo>
                    <a:pt x="165" y="13303"/>
                  </a:lnTo>
                  <a:lnTo>
                    <a:pt x="1887" y="17123"/>
                  </a:lnTo>
                  <a:lnTo>
                    <a:pt x="5051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2" y="16547"/>
                  </a:lnTo>
                  <a:lnTo>
                    <a:pt x="21600" y="12477"/>
                  </a:lnTo>
                  <a:lnTo>
                    <a:pt x="21436" y="8293"/>
                  </a:lnTo>
                  <a:lnTo>
                    <a:pt x="19714" y="4476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" name="Google Shape;145;p14"/>
            <p:cNvSpPr/>
            <p:nvPr/>
          </p:nvSpPr>
          <p:spPr>
            <a:xfrm>
              <a:off x="3376710" y="2904663"/>
              <a:ext cx="38780" cy="38780"/>
            </a:xfrm>
            <a:custGeom>
              <a:rect b="b" l="l" r="r" t="t"/>
              <a:pathLst>
                <a:path extrusionOk="0" h="21600" w="21600">
                  <a:moveTo>
                    <a:pt x="12484" y="0"/>
                  </a:moveTo>
                  <a:lnTo>
                    <a:pt x="8297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1" y="16547"/>
                  </a:lnTo>
                  <a:lnTo>
                    <a:pt x="21600" y="12481"/>
                  </a:lnTo>
                  <a:lnTo>
                    <a:pt x="21437" y="8295"/>
                  </a:lnTo>
                  <a:lnTo>
                    <a:pt x="19717" y="4477"/>
                  </a:lnTo>
                  <a:lnTo>
                    <a:pt x="16554" y="1508"/>
                  </a:lnTo>
                  <a:lnTo>
                    <a:pt x="1248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" name="Google Shape;146;p14"/>
            <p:cNvSpPr/>
            <p:nvPr/>
          </p:nvSpPr>
          <p:spPr>
            <a:xfrm>
              <a:off x="2953773" y="764744"/>
              <a:ext cx="38780" cy="38780"/>
            </a:xfrm>
            <a:custGeom>
              <a:rect b="b" l="l" r="r" t="t"/>
              <a:pathLst>
                <a:path extrusionOk="0" h="21600" w="21600">
                  <a:moveTo>
                    <a:pt x="12480" y="0"/>
                  </a:moveTo>
                  <a:lnTo>
                    <a:pt x="8293" y="163"/>
                  </a:lnTo>
                  <a:lnTo>
                    <a:pt x="4474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2" y="17123"/>
                  </a:lnTo>
                  <a:lnTo>
                    <a:pt x="5045" y="20092"/>
                  </a:lnTo>
                  <a:lnTo>
                    <a:pt x="9116" y="21600"/>
                  </a:lnTo>
                  <a:lnTo>
                    <a:pt x="13303" y="21436"/>
                  </a:lnTo>
                  <a:lnTo>
                    <a:pt x="17123" y="19715"/>
                  </a:lnTo>
                  <a:lnTo>
                    <a:pt x="20092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5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" name="Google Shape;147;p14"/>
            <p:cNvSpPr/>
            <p:nvPr/>
          </p:nvSpPr>
          <p:spPr>
            <a:xfrm>
              <a:off x="1743367" y="2836245"/>
              <a:ext cx="38778" cy="38780"/>
            </a:xfrm>
            <a:custGeom>
              <a:rect b="b" l="l" r="r" t="t"/>
              <a:pathLst>
                <a:path extrusionOk="0" h="21600" w="21600">
                  <a:moveTo>
                    <a:pt x="12483" y="0"/>
                  </a:moveTo>
                  <a:lnTo>
                    <a:pt x="8296" y="163"/>
                  </a:lnTo>
                  <a:lnTo>
                    <a:pt x="4476" y="1882"/>
                  </a:lnTo>
                  <a:lnTo>
                    <a:pt x="1507" y="5045"/>
                  </a:lnTo>
                  <a:lnTo>
                    <a:pt x="0" y="9116"/>
                  </a:lnTo>
                  <a:lnTo>
                    <a:pt x="165" y="13303"/>
                  </a:lnTo>
                  <a:lnTo>
                    <a:pt x="1887" y="17123"/>
                  </a:lnTo>
                  <a:lnTo>
                    <a:pt x="5051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2" y="16547"/>
                  </a:lnTo>
                  <a:lnTo>
                    <a:pt x="21600" y="12481"/>
                  </a:lnTo>
                  <a:lnTo>
                    <a:pt x="21437" y="8295"/>
                  </a:lnTo>
                  <a:lnTo>
                    <a:pt x="19717" y="4477"/>
                  </a:lnTo>
                  <a:lnTo>
                    <a:pt x="16554" y="1508"/>
                  </a:lnTo>
                  <a:lnTo>
                    <a:pt x="1248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" name="Google Shape;148;p14"/>
            <p:cNvSpPr/>
            <p:nvPr/>
          </p:nvSpPr>
          <p:spPr>
            <a:xfrm>
              <a:off x="4193678" y="1092917"/>
              <a:ext cx="38780" cy="38780"/>
            </a:xfrm>
            <a:custGeom>
              <a:rect b="b" l="l" r="r" t="t"/>
              <a:pathLst>
                <a:path extrusionOk="0" h="21600" w="2160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1" y="16547"/>
                  </a:lnTo>
                  <a:lnTo>
                    <a:pt x="21600" y="12477"/>
                  </a:lnTo>
                  <a:lnTo>
                    <a:pt x="21436" y="8293"/>
                  </a:lnTo>
                  <a:lnTo>
                    <a:pt x="19715" y="4476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" name="Google Shape;149;p14"/>
            <p:cNvSpPr/>
            <p:nvPr/>
          </p:nvSpPr>
          <p:spPr>
            <a:xfrm>
              <a:off x="6521394" y="2715962"/>
              <a:ext cx="38780" cy="38778"/>
            </a:xfrm>
            <a:custGeom>
              <a:rect b="b" l="l" r="r" t="t"/>
              <a:pathLst>
                <a:path extrusionOk="0" h="21600" w="21600">
                  <a:moveTo>
                    <a:pt x="12484" y="0"/>
                  </a:moveTo>
                  <a:lnTo>
                    <a:pt x="8297" y="163"/>
                  </a:lnTo>
                  <a:lnTo>
                    <a:pt x="4477" y="1882"/>
                  </a:lnTo>
                  <a:lnTo>
                    <a:pt x="1508" y="5046"/>
                  </a:lnTo>
                  <a:lnTo>
                    <a:pt x="0" y="9116"/>
                  </a:lnTo>
                  <a:lnTo>
                    <a:pt x="163" y="13304"/>
                  </a:lnTo>
                  <a:lnTo>
                    <a:pt x="1885" y="17124"/>
                  </a:lnTo>
                  <a:lnTo>
                    <a:pt x="5052" y="20093"/>
                  </a:lnTo>
                  <a:lnTo>
                    <a:pt x="9119" y="21600"/>
                  </a:lnTo>
                  <a:lnTo>
                    <a:pt x="13304" y="21435"/>
                  </a:lnTo>
                  <a:lnTo>
                    <a:pt x="17123" y="19712"/>
                  </a:lnTo>
                  <a:lnTo>
                    <a:pt x="20091" y="16548"/>
                  </a:lnTo>
                  <a:lnTo>
                    <a:pt x="21600" y="12478"/>
                  </a:lnTo>
                  <a:lnTo>
                    <a:pt x="21437" y="8294"/>
                  </a:lnTo>
                  <a:lnTo>
                    <a:pt x="19717" y="4476"/>
                  </a:lnTo>
                  <a:lnTo>
                    <a:pt x="16554" y="1508"/>
                  </a:lnTo>
                  <a:lnTo>
                    <a:pt x="1248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" name="Google Shape;150;p14"/>
            <p:cNvSpPr/>
            <p:nvPr/>
          </p:nvSpPr>
          <p:spPr>
            <a:xfrm>
              <a:off x="5825144" y="884477"/>
              <a:ext cx="38780" cy="38780"/>
            </a:xfrm>
            <a:custGeom>
              <a:rect b="b" l="l" r="r" t="t"/>
              <a:pathLst>
                <a:path extrusionOk="0" h="21600" w="2160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1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5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" name="Google Shape;151;p14"/>
            <p:cNvSpPr/>
            <p:nvPr/>
          </p:nvSpPr>
          <p:spPr>
            <a:xfrm>
              <a:off x="2865752" y="3486723"/>
              <a:ext cx="30065" cy="12701"/>
            </a:xfrm>
            <a:custGeom>
              <a:rect b="b" l="l" r="r" t="t"/>
              <a:pathLst>
                <a:path extrusionOk="0" h="21600" w="21600">
                  <a:moveTo>
                    <a:pt x="12906" y="0"/>
                  </a:moveTo>
                  <a:lnTo>
                    <a:pt x="7507" y="875"/>
                  </a:lnTo>
                  <a:lnTo>
                    <a:pt x="2581" y="10127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8151" y="8116"/>
                  </a:lnTo>
                  <a:lnTo>
                    <a:pt x="129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" name="Google Shape;152;p14"/>
            <p:cNvSpPr/>
            <p:nvPr/>
          </p:nvSpPr>
          <p:spPr>
            <a:xfrm>
              <a:off x="3536701" y="1920626"/>
              <a:ext cx="38778" cy="38778"/>
            </a:xfrm>
            <a:custGeom>
              <a:rect b="b" l="l" r="r" t="t"/>
              <a:pathLst>
                <a:path extrusionOk="0" h="21600" w="21600">
                  <a:moveTo>
                    <a:pt x="12480" y="0"/>
                  </a:moveTo>
                  <a:lnTo>
                    <a:pt x="8295" y="163"/>
                  </a:lnTo>
                  <a:lnTo>
                    <a:pt x="4476" y="1882"/>
                  </a:lnTo>
                  <a:lnTo>
                    <a:pt x="1507" y="5046"/>
                  </a:lnTo>
                  <a:lnTo>
                    <a:pt x="0" y="9116"/>
                  </a:lnTo>
                  <a:lnTo>
                    <a:pt x="165" y="13304"/>
                  </a:lnTo>
                  <a:lnTo>
                    <a:pt x="1887" y="17124"/>
                  </a:lnTo>
                  <a:lnTo>
                    <a:pt x="5051" y="20093"/>
                  </a:lnTo>
                  <a:lnTo>
                    <a:pt x="9119" y="21600"/>
                  </a:lnTo>
                  <a:lnTo>
                    <a:pt x="13304" y="21435"/>
                  </a:lnTo>
                  <a:lnTo>
                    <a:pt x="17123" y="19712"/>
                  </a:lnTo>
                  <a:lnTo>
                    <a:pt x="20092" y="16548"/>
                  </a:lnTo>
                  <a:lnTo>
                    <a:pt x="21600" y="12481"/>
                  </a:lnTo>
                  <a:lnTo>
                    <a:pt x="21436" y="8296"/>
                  </a:lnTo>
                  <a:lnTo>
                    <a:pt x="19714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" name="Google Shape;153;p14"/>
            <p:cNvSpPr/>
            <p:nvPr/>
          </p:nvSpPr>
          <p:spPr>
            <a:xfrm>
              <a:off x="6786788" y="84321"/>
              <a:ext cx="38780" cy="38780"/>
            </a:xfrm>
            <a:custGeom>
              <a:rect b="b" l="l" r="r" t="t"/>
              <a:pathLst>
                <a:path extrusionOk="0" h="21600" w="21600">
                  <a:moveTo>
                    <a:pt x="12484" y="0"/>
                  </a:moveTo>
                  <a:lnTo>
                    <a:pt x="8297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1" y="16547"/>
                  </a:lnTo>
                  <a:lnTo>
                    <a:pt x="21600" y="12481"/>
                  </a:lnTo>
                  <a:lnTo>
                    <a:pt x="21437" y="8295"/>
                  </a:lnTo>
                  <a:lnTo>
                    <a:pt x="19717" y="4477"/>
                  </a:lnTo>
                  <a:lnTo>
                    <a:pt x="16554" y="1508"/>
                  </a:lnTo>
                  <a:lnTo>
                    <a:pt x="1248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" name="Google Shape;154;p14"/>
            <p:cNvSpPr/>
            <p:nvPr/>
          </p:nvSpPr>
          <p:spPr>
            <a:xfrm>
              <a:off x="4201864" y="1950015"/>
              <a:ext cx="38778" cy="38774"/>
            </a:xfrm>
            <a:custGeom>
              <a:rect b="b" l="l" r="r" t="t"/>
              <a:pathLst>
                <a:path extrusionOk="0" h="21600" w="21600">
                  <a:moveTo>
                    <a:pt x="12480" y="0"/>
                  </a:moveTo>
                  <a:lnTo>
                    <a:pt x="8293" y="163"/>
                  </a:lnTo>
                  <a:lnTo>
                    <a:pt x="4474" y="1882"/>
                  </a:lnTo>
                  <a:lnTo>
                    <a:pt x="1508" y="5046"/>
                  </a:lnTo>
                  <a:lnTo>
                    <a:pt x="0" y="9117"/>
                  </a:lnTo>
                  <a:lnTo>
                    <a:pt x="163" y="13305"/>
                  </a:lnTo>
                  <a:lnTo>
                    <a:pt x="1885" y="17125"/>
                  </a:lnTo>
                  <a:lnTo>
                    <a:pt x="5052" y="20095"/>
                  </a:lnTo>
                  <a:lnTo>
                    <a:pt x="9120" y="21600"/>
                  </a:lnTo>
                  <a:lnTo>
                    <a:pt x="13305" y="21437"/>
                  </a:lnTo>
                  <a:lnTo>
                    <a:pt x="17124" y="19716"/>
                  </a:lnTo>
                  <a:lnTo>
                    <a:pt x="20092" y="16550"/>
                  </a:lnTo>
                  <a:lnTo>
                    <a:pt x="21600" y="12482"/>
                  </a:lnTo>
                  <a:lnTo>
                    <a:pt x="21435" y="8294"/>
                  </a:lnTo>
                  <a:lnTo>
                    <a:pt x="19712" y="4475"/>
                  </a:lnTo>
                  <a:lnTo>
                    <a:pt x="16548" y="1509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" name="Google Shape;155;p14"/>
            <p:cNvSpPr/>
            <p:nvPr/>
          </p:nvSpPr>
          <p:spPr>
            <a:xfrm>
              <a:off x="2836918" y="442369"/>
              <a:ext cx="38780" cy="38778"/>
            </a:xfrm>
            <a:custGeom>
              <a:rect b="b" l="l" r="r" t="t"/>
              <a:pathLst>
                <a:path extrusionOk="0" h="21600" w="21600">
                  <a:moveTo>
                    <a:pt x="12480" y="0"/>
                  </a:moveTo>
                  <a:lnTo>
                    <a:pt x="8293" y="163"/>
                  </a:lnTo>
                  <a:lnTo>
                    <a:pt x="4474" y="1882"/>
                  </a:lnTo>
                  <a:lnTo>
                    <a:pt x="1508" y="5046"/>
                  </a:lnTo>
                  <a:lnTo>
                    <a:pt x="0" y="9116"/>
                  </a:lnTo>
                  <a:lnTo>
                    <a:pt x="163" y="13304"/>
                  </a:lnTo>
                  <a:lnTo>
                    <a:pt x="1885" y="17124"/>
                  </a:lnTo>
                  <a:lnTo>
                    <a:pt x="5052" y="20093"/>
                  </a:lnTo>
                  <a:lnTo>
                    <a:pt x="9119" y="21600"/>
                  </a:lnTo>
                  <a:lnTo>
                    <a:pt x="13304" y="21435"/>
                  </a:lnTo>
                  <a:lnTo>
                    <a:pt x="17123" y="19712"/>
                  </a:lnTo>
                  <a:lnTo>
                    <a:pt x="20091" y="16548"/>
                  </a:lnTo>
                  <a:lnTo>
                    <a:pt x="21600" y="12481"/>
                  </a:lnTo>
                  <a:lnTo>
                    <a:pt x="21436" y="8296"/>
                  </a:lnTo>
                  <a:lnTo>
                    <a:pt x="19715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" name="Google Shape;156;p14"/>
            <p:cNvSpPr/>
            <p:nvPr/>
          </p:nvSpPr>
          <p:spPr>
            <a:xfrm>
              <a:off x="3553479" y="1242159"/>
              <a:ext cx="38778" cy="38780"/>
            </a:xfrm>
            <a:custGeom>
              <a:rect b="b" l="l" r="r" t="t"/>
              <a:pathLst>
                <a:path extrusionOk="0" h="21600" w="21600">
                  <a:moveTo>
                    <a:pt x="12480" y="0"/>
                  </a:moveTo>
                  <a:lnTo>
                    <a:pt x="8295" y="163"/>
                  </a:lnTo>
                  <a:lnTo>
                    <a:pt x="4476" y="1882"/>
                  </a:lnTo>
                  <a:lnTo>
                    <a:pt x="1507" y="5045"/>
                  </a:lnTo>
                  <a:lnTo>
                    <a:pt x="0" y="9116"/>
                  </a:lnTo>
                  <a:lnTo>
                    <a:pt x="165" y="13303"/>
                  </a:lnTo>
                  <a:lnTo>
                    <a:pt x="1887" y="17123"/>
                  </a:lnTo>
                  <a:lnTo>
                    <a:pt x="5051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2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4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Google Shape;157;p14"/>
            <p:cNvSpPr/>
            <p:nvPr/>
          </p:nvSpPr>
          <p:spPr>
            <a:xfrm>
              <a:off x="3270595" y="675218"/>
              <a:ext cx="38778" cy="38774"/>
            </a:xfrm>
            <a:custGeom>
              <a:rect b="b" l="l" r="r" t="t"/>
              <a:pathLst>
                <a:path extrusionOk="0" h="21600" w="21600">
                  <a:moveTo>
                    <a:pt x="12481" y="0"/>
                  </a:moveTo>
                  <a:lnTo>
                    <a:pt x="8296" y="163"/>
                  </a:lnTo>
                  <a:lnTo>
                    <a:pt x="4477" y="1882"/>
                  </a:lnTo>
                  <a:lnTo>
                    <a:pt x="1508" y="5046"/>
                  </a:lnTo>
                  <a:lnTo>
                    <a:pt x="0" y="9117"/>
                  </a:lnTo>
                  <a:lnTo>
                    <a:pt x="163" y="13305"/>
                  </a:lnTo>
                  <a:lnTo>
                    <a:pt x="1885" y="17125"/>
                  </a:lnTo>
                  <a:lnTo>
                    <a:pt x="5052" y="20095"/>
                  </a:lnTo>
                  <a:lnTo>
                    <a:pt x="9120" y="21600"/>
                  </a:lnTo>
                  <a:lnTo>
                    <a:pt x="13305" y="21437"/>
                  </a:lnTo>
                  <a:lnTo>
                    <a:pt x="17124" y="19716"/>
                  </a:lnTo>
                  <a:lnTo>
                    <a:pt x="20092" y="16550"/>
                  </a:lnTo>
                  <a:lnTo>
                    <a:pt x="21600" y="12483"/>
                  </a:lnTo>
                  <a:lnTo>
                    <a:pt x="21435" y="8297"/>
                  </a:lnTo>
                  <a:lnTo>
                    <a:pt x="19712" y="4477"/>
                  </a:lnTo>
                  <a:lnTo>
                    <a:pt x="16548" y="1509"/>
                  </a:lnTo>
                  <a:lnTo>
                    <a:pt x="1248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" name="Google Shape;158;p14"/>
            <p:cNvSpPr/>
            <p:nvPr/>
          </p:nvSpPr>
          <p:spPr>
            <a:xfrm>
              <a:off x="4244223" y="1799756"/>
              <a:ext cx="38780" cy="38778"/>
            </a:xfrm>
            <a:custGeom>
              <a:rect b="b" l="l" r="r" t="t"/>
              <a:pathLst>
                <a:path extrusionOk="0" h="21600" w="21600">
                  <a:moveTo>
                    <a:pt x="12484" y="0"/>
                  </a:moveTo>
                  <a:lnTo>
                    <a:pt x="8297" y="163"/>
                  </a:lnTo>
                  <a:lnTo>
                    <a:pt x="4477" y="1882"/>
                  </a:lnTo>
                  <a:lnTo>
                    <a:pt x="1508" y="5046"/>
                  </a:lnTo>
                  <a:lnTo>
                    <a:pt x="0" y="9116"/>
                  </a:lnTo>
                  <a:lnTo>
                    <a:pt x="163" y="13304"/>
                  </a:lnTo>
                  <a:lnTo>
                    <a:pt x="1885" y="17124"/>
                  </a:lnTo>
                  <a:lnTo>
                    <a:pt x="5052" y="20093"/>
                  </a:lnTo>
                  <a:lnTo>
                    <a:pt x="9119" y="21600"/>
                  </a:lnTo>
                  <a:lnTo>
                    <a:pt x="13304" y="21435"/>
                  </a:lnTo>
                  <a:lnTo>
                    <a:pt x="17123" y="19712"/>
                  </a:lnTo>
                  <a:lnTo>
                    <a:pt x="20091" y="16548"/>
                  </a:lnTo>
                  <a:lnTo>
                    <a:pt x="21600" y="12481"/>
                  </a:lnTo>
                  <a:lnTo>
                    <a:pt x="21437" y="8296"/>
                  </a:lnTo>
                  <a:lnTo>
                    <a:pt x="19717" y="4477"/>
                  </a:lnTo>
                  <a:lnTo>
                    <a:pt x="16554" y="1508"/>
                  </a:lnTo>
                  <a:lnTo>
                    <a:pt x="1248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" name="Google Shape;159;p14"/>
            <p:cNvSpPr/>
            <p:nvPr/>
          </p:nvSpPr>
          <p:spPr>
            <a:xfrm>
              <a:off x="2474017" y="858275"/>
              <a:ext cx="38778" cy="38778"/>
            </a:xfrm>
            <a:custGeom>
              <a:rect b="b" l="l" r="r" t="t"/>
              <a:pathLst>
                <a:path extrusionOk="0" h="21600" w="21600">
                  <a:moveTo>
                    <a:pt x="12480" y="0"/>
                  </a:moveTo>
                  <a:lnTo>
                    <a:pt x="8295" y="163"/>
                  </a:lnTo>
                  <a:lnTo>
                    <a:pt x="4476" y="1882"/>
                  </a:lnTo>
                  <a:lnTo>
                    <a:pt x="1507" y="5046"/>
                  </a:lnTo>
                  <a:lnTo>
                    <a:pt x="0" y="9116"/>
                  </a:lnTo>
                  <a:lnTo>
                    <a:pt x="165" y="13304"/>
                  </a:lnTo>
                  <a:lnTo>
                    <a:pt x="1887" y="17124"/>
                  </a:lnTo>
                  <a:lnTo>
                    <a:pt x="5051" y="20093"/>
                  </a:lnTo>
                  <a:lnTo>
                    <a:pt x="9119" y="21600"/>
                  </a:lnTo>
                  <a:lnTo>
                    <a:pt x="13304" y="21435"/>
                  </a:lnTo>
                  <a:lnTo>
                    <a:pt x="17123" y="19712"/>
                  </a:lnTo>
                  <a:lnTo>
                    <a:pt x="20092" y="16548"/>
                  </a:lnTo>
                  <a:lnTo>
                    <a:pt x="21600" y="12478"/>
                  </a:lnTo>
                  <a:lnTo>
                    <a:pt x="21436" y="8294"/>
                  </a:lnTo>
                  <a:lnTo>
                    <a:pt x="19714" y="4476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" name="Google Shape;160;p14"/>
            <p:cNvSpPr/>
            <p:nvPr/>
          </p:nvSpPr>
          <p:spPr>
            <a:xfrm>
              <a:off x="5688368" y="426540"/>
              <a:ext cx="38780" cy="38780"/>
            </a:xfrm>
            <a:custGeom>
              <a:rect b="b" l="l" r="r" t="t"/>
              <a:pathLst>
                <a:path extrusionOk="0" h="21600" w="21600">
                  <a:moveTo>
                    <a:pt x="12484" y="0"/>
                  </a:moveTo>
                  <a:lnTo>
                    <a:pt x="8297" y="163"/>
                  </a:lnTo>
                  <a:lnTo>
                    <a:pt x="4477" y="1884"/>
                  </a:lnTo>
                  <a:lnTo>
                    <a:pt x="1508" y="5048"/>
                  </a:lnTo>
                  <a:lnTo>
                    <a:pt x="0" y="9119"/>
                  </a:lnTo>
                  <a:lnTo>
                    <a:pt x="163" y="13306"/>
                  </a:lnTo>
                  <a:lnTo>
                    <a:pt x="1885" y="17126"/>
                  </a:lnTo>
                  <a:lnTo>
                    <a:pt x="5052" y="20094"/>
                  </a:lnTo>
                  <a:lnTo>
                    <a:pt x="9119" y="21600"/>
                  </a:lnTo>
                  <a:lnTo>
                    <a:pt x="13304" y="21437"/>
                  </a:lnTo>
                  <a:lnTo>
                    <a:pt x="17123" y="19716"/>
                  </a:lnTo>
                  <a:lnTo>
                    <a:pt x="20091" y="16550"/>
                  </a:lnTo>
                  <a:lnTo>
                    <a:pt x="21600" y="12482"/>
                  </a:lnTo>
                  <a:lnTo>
                    <a:pt x="21437" y="8296"/>
                  </a:lnTo>
                  <a:lnTo>
                    <a:pt x="19717" y="4477"/>
                  </a:lnTo>
                  <a:lnTo>
                    <a:pt x="16554" y="1511"/>
                  </a:lnTo>
                  <a:lnTo>
                    <a:pt x="1248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" name="Google Shape;161;p14"/>
            <p:cNvSpPr/>
            <p:nvPr/>
          </p:nvSpPr>
          <p:spPr>
            <a:xfrm>
              <a:off x="5126442" y="1712807"/>
              <a:ext cx="38780" cy="38774"/>
            </a:xfrm>
            <a:custGeom>
              <a:rect b="b" l="l" r="r" t="t"/>
              <a:pathLst>
                <a:path extrusionOk="0" h="21600" w="2160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6"/>
                  </a:lnTo>
                  <a:lnTo>
                    <a:pt x="0" y="9117"/>
                  </a:lnTo>
                  <a:lnTo>
                    <a:pt x="163" y="13305"/>
                  </a:lnTo>
                  <a:lnTo>
                    <a:pt x="1885" y="17125"/>
                  </a:lnTo>
                  <a:lnTo>
                    <a:pt x="5052" y="20095"/>
                  </a:lnTo>
                  <a:lnTo>
                    <a:pt x="9119" y="21600"/>
                  </a:lnTo>
                  <a:lnTo>
                    <a:pt x="13304" y="21437"/>
                  </a:lnTo>
                  <a:lnTo>
                    <a:pt x="17123" y="19716"/>
                  </a:lnTo>
                  <a:lnTo>
                    <a:pt x="20091" y="16550"/>
                  </a:lnTo>
                  <a:lnTo>
                    <a:pt x="21600" y="12483"/>
                  </a:lnTo>
                  <a:lnTo>
                    <a:pt x="21436" y="8297"/>
                  </a:lnTo>
                  <a:lnTo>
                    <a:pt x="19715" y="4477"/>
                  </a:lnTo>
                  <a:lnTo>
                    <a:pt x="16547" y="1509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" name="Google Shape;162;p14"/>
            <p:cNvSpPr/>
            <p:nvPr/>
          </p:nvSpPr>
          <p:spPr>
            <a:xfrm>
              <a:off x="268890" y="3373406"/>
              <a:ext cx="38780" cy="38780"/>
            </a:xfrm>
            <a:custGeom>
              <a:rect b="b" l="l" r="r" t="t"/>
              <a:pathLst>
                <a:path extrusionOk="0" h="21600" w="2160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1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5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" name="Google Shape;163;p14"/>
            <p:cNvSpPr/>
            <p:nvPr/>
          </p:nvSpPr>
          <p:spPr>
            <a:xfrm>
              <a:off x="6624231" y="2560861"/>
              <a:ext cx="38780" cy="38778"/>
            </a:xfrm>
            <a:custGeom>
              <a:rect b="b" l="l" r="r" t="t"/>
              <a:pathLst>
                <a:path extrusionOk="0" h="21600" w="2160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6"/>
                  </a:lnTo>
                  <a:lnTo>
                    <a:pt x="0" y="9116"/>
                  </a:lnTo>
                  <a:lnTo>
                    <a:pt x="163" y="13304"/>
                  </a:lnTo>
                  <a:lnTo>
                    <a:pt x="1885" y="17124"/>
                  </a:lnTo>
                  <a:lnTo>
                    <a:pt x="5052" y="20093"/>
                  </a:lnTo>
                  <a:lnTo>
                    <a:pt x="9119" y="21600"/>
                  </a:lnTo>
                  <a:lnTo>
                    <a:pt x="13304" y="21435"/>
                  </a:lnTo>
                  <a:lnTo>
                    <a:pt x="17123" y="19712"/>
                  </a:lnTo>
                  <a:lnTo>
                    <a:pt x="20091" y="16548"/>
                  </a:lnTo>
                  <a:lnTo>
                    <a:pt x="21600" y="12481"/>
                  </a:lnTo>
                  <a:lnTo>
                    <a:pt x="21436" y="8296"/>
                  </a:lnTo>
                  <a:lnTo>
                    <a:pt x="19715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" name="Google Shape;164;p14"/>
            <p:cNvSpPr/>
            <p:nvPr/>
          </p:nvSpPr>
          <p:spPr>
            <a:xfrm>
              <a:off x="3221234" y="2023474"/>
              <a:ext cx="38778" cy="38778"/>
            </a:xfrm>
            <a:custGeom>
              <a:rect b="b" l="l" r="r" t="t"/>
              <a:pathLst>
                <a:path extrusionOk="0" h="21600" w="21600">
                  <a:moveTo>
                    <a:pt x="12478" y="0"/>
                  </a:moveTo>
                  <a:lnTo>
                    <a:pt x="8293" y="163"/>
                  </a:lnTo>
                  <a:lnTo>
                    <a:pt x="4476" y="1884"/>
                  </a:lnTo>
                  <a:lnTo>
                    <a:pt x="1508" y="5048"/>
                  </a:lnTo>
                  <a:lnTo>
                    <a:pt x="0" y="9119"/>
                  </a:lnTo>
                  <a:lnTo>
                    <a:pt x="163" y="13304"/>
                  </a:lnTo>
                  <a:lnTo>
                    <a:pt x="1885" y="17124"/>
                  </a:lnTo>
                  <a:lnTo>
                    <a:pt x="5052" y="20095"/>
                  </a:lnTo>
                  <a:lnTo>
                    <a:pt x="9120" y="21600"/>
                  </a:lnTo>
                  <a:lnTo>
                    <a:pt x="13305" y="21435"/>
                  </a:lnTo>
                  <a:lnTo>
                    <a:pt x="17124" y="19714"/>
                  </a:lnTo>
                  <a:lnTo>
                    <a:pt x="20092" y="16551"/>
                  </a:lnTo>
                  <a:lnTo>
                    <a:pt x="21600" y="12483"/>
                  </a:lnTo>
                  <a:lnTo>
                    <a:pt x="21435" y="8296"/>
                  </a:lnTo>
                  <a:lnTo>
                    <a:pt x="19712" y="4477"/>
                  </a:lnTo>
                  <a:lnTo>
                    <a:pt x="16548" y="1511"/>
                  </a:lnTo>
                  <a:lnTo>
                    <a:pt x="1247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" name="Google Shape;165;p14"/>
            <p:cNvSpPr/>
            <p:nvPr/>
          </p:nvSpPr>
          <p:spPr>
            <a:xfrm>
              <a:off x="1466199" y="2248520"/>
              <a:ext cx="38778" cy="38774"/>
            </a:xfrm>
            <a:custGeom>
              <a:rect b="b" l="l" r="r" t="t"/>
              <a:pathLst>
                <a:path extrusionOk="0" h="21600" w="21600">
                  <a:moveTo>
                    <a:pt x="12481" y="0"/>
                  </a:moveTo>
                  <a:lnTo>
                    <a:pt x="8296" y="163"/>
                  </a:lnTo>
                  <a:lnTo>
                    <a:pt x="4477" y="1882"/>
                  </a:lnTo>
                  <a:lnTo>
                    <a:pt x="1508" y="5046"/>
                  </a:lnTo>
                  <a:lnTo>
                    <a:pt x="0" y="9117"/>
                  </a:lnTo>
                  <a:lnTo>
                    <a:pt x="163" y="13305"/>
                  </a:lnTo>
                  <a:lnTo>
                    <a:pt x="1885" y="17125"/>
                  </a:lnTo>
                  <a:lnTo>
                    <a:pt x="5052" y="20095"/>
                  </a:lnTo>
                  <a:lnTo>
                    <a:pt x="9120" y="21600"/>
                  </a:lnTo>
                  <a:lnTo>
                    <a:pt x="13305" y="21437"/>
                  </a:lnTo>
                  <a:lnTo>
                    <a:pt x="17124" y="19716"/>
                  </a:lnTo>
                  <a:lnTo>
                    <a:pt x="20092" y="16550"/>
                  </a:lnTo>
                  <a:lnTo>
                    <a:pt x="21600" y="12482"/>
                  </a:lnTo>
                  <a:lnTo>
                    <a:pt x="21435" y="8294"/>
                  </a:lnTo>
                  <a:lnTo>
                    <a:pt x="19712" y="4475"/>
                  </a:lnTo>
                  <a:lnTo>
                    <a:pt x="16548" y="1509"/>
                  </a:lnTo>
                  <a:lnTo>
                    <a:pt x="1248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" name="Google Shape;166;p14"/>
            <p:cNvSpPr/>
            <p:nvPr/>
          </p:nvSpPr>
          <p:spPr>
            <a:xfrm>
              <a:off x="6106773" y="2084170"/>
              <a:ext cx="38780" cy="38780"/>
            </a:xfrm>
            <a:custGeom>
              <a:rect b="b" l="l" r="r" t="t"/>
              <a:pathLst>
                <a:path extrusionOk="0" h="21600" w="21600">
                  <a:moveTo>
                    <a:pt x="12481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2" y="17123"/>
                  </a:lnTo>
                  <a:lnTo>
                    <a:pt x="5045" y="20092"/>
                  </a:lnTo>
                  <a:lnTo>
                    <a:pt x="9116" y="21600"/>
                  </a:lnTo>
                  <a:lnTo>
                    <a:pt x="13303" y="21436"/>
                  </a:lnTo>
                  <a:lnTo>
                    <a:pt x="17123" y="19715"/>
                  </a:lnTo>
                  <a:lnTo>
                    <a:pt x="20092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5" y="4477"/>
                  </a:lnTo>
                  <a:lnTo>
                    <a:pt x="16547" y="1508"/>
                  </a:lnTo>
                  <a:lnTo>
                    <a:pt x="1248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" name="Google Shape;167;p14"/>
            <p:cNvSpPr/>
            <p:nvPr/>
          </p:nvSpPr>
          <p:spPr>
            <a:xfrm>
              <a:off x="5161460" y="2888508"/>
              <a:ext cx="38780" cy="38780"/>
            </a:xfrm>
            <a:custGeom>
              <a:rect b="b" l="l" r="r" t="t"/>
              <a:pathLst>
                <a:path extrusionOk="0" h="21600" w="21600">
                  <a:moveTo>
                    <a:pt x="12481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2" y="17123"/>
                  </a:lnTo>
                  <a:lnTo>
                    <a:pt x="5045" y="20092"/>
                  </a:lnTo>
                  <a:lnTo>
                    <a:pt x="9116" y="21600"/>
                  </a:lnTo>
                  <a:lnTo>
                    <a:pt x="13303" y="21436"/>
                  </a:lnTo>
                  <a:lnTo>
                    <a:pt x="17123" y="19715"/>
                  </a:lnTo>
                  <a:lnTo>
                    <a:pt x="20092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5" y="4477"/>
                  </a:lnTo>
                  <a:lnTo>
                    <a:pt x="16547" y="1508"/>
                  </a:lnTo>
                  <a:lnTo>
                    <a:pt x="1248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" name="Google Shape;168;p14"/>
            <p:cNvSpPr/>
            <p:nvPr/>
          </p:nvSpPr>
          <p:spPr>
            <a:xfrm>
              <a:off x="4873006" y="2771457"/>
              <a:ext cx="38780" cy="38780"/>
            </a:xfrm>
            <a:custGeom>
              <a:rect b="b" l="l" r="r" t="t"/>
              <a:pathLst>
                <a:path extrusionOk="0" h="21600" w="21600">
                  <a:moveTo>
                    <a:pt x="12484" y="0"/>
                  </a:moveTo>
                  <a:lnTo>
                    <a:pt x="8297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1" y="16547"/>
                  </a:lnTo>
                  <a:lnTo>
                    <a:pt x="21600" y="12477"/>
                  </a:lnTo>
                  <a:lnTo>
                    <a:pt x="21437" y="8293"/>
                  </a:lnTo>
                  <a:lnTo>
                    <a:pt x="19717" y="4476"/>
                  </a:lnTo>
                  <a:lnTo>
                    <a:pt x="16554" y="1508"/>
                  </a:lnTo>
                  <a:lnTo>
                    <a:pt x="1248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" name="Google Shape;169;p14"/>
            <p:cNvSpPr/>
            <p:nvPr/>
          </p:nvSpPr>
          <p:spPr>
            <a:xfrm>
              <a:off x="3498956" y="1087236"/>
              <a:ext cx="38778" cy="38778"/>
            </a:xfrm>
            <a:custGeom>
              <a:rect b="b" l="l" r="r" t="t"/>
              <a:pathLst>
                <a:path extrusionOk="0" h="21600" w="21600">
                  <a:moveTo>
                    <a:pt x="12481" y="0"/>
                  </a:moveTo>
                  <a:lnTo>
                    <a:pt x="8296" y="164"/>
                  </a:lnTo>
                  <a:lnTo>
                    <a:pt x="4477" y="1885"/>
                  </a:lnTo>
                  <a:lnTo>
                    <a:pt x="1508" y="5048"/>
                  </a:lnTo>
                  <a:lnTo>
                    <a:pt x="0" y="9120"/>
                  </a:lnTo>
                  <a:lnTo>
                    <a:pt x="163" y="13307"/>
                  </a:lnTo>
                  <a:lnTo>
                    <a:pt x="1882" y="17126"/>
                  </a:lnTo>
                  <a:lnTo>
                    <a:pt x="5046" y="20095"/>
                  </a:lnTo>
                  <a:lnTo>
                    <a:pt x="9116" y="21600"/>
                  </a:lnTo>
                  <a:lnTo>
                    <a:pt x="13304" y="21435"/>
                  </a:lnTo>
                  <a:lnTo>
                    <a:pt x="17124" y="19714"/>
                  </a:lnTo>
                  <a:lnTo>
                    <a:pt x="20093" y="16551"/>
                  </a:lnTo>
                  <a:lnTo>
                    <a:pt x="21600" y="12483"/>
                  </a:lnTo>
                  <a:lnTo>
                    <a:pt x="21435" y="8295"/>
                  </a:lnTo>
                  <a:lnTo>
                    <a:pt x="19712" y="4474"/>
                  </a:lnTo>
                  <a:lnTo>
                    <a:pt x="16548" y="1504"/>
                  </a:lnTo>
                  <a:lnTo>
                    <a:pt x="1248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" name="Google Shape;170;p14"/>
            <p:cNvSpPr/>
            <p:nvPr/>
          </p:nvSpPr>
          <p:spPr>
            <a:xfrm>
              <a:off x="5896116" y="2450731"/>
              <a:ext cx="38780" cy="38780"/>
            </a:xfrm>
            <a:custGeom>
              <a:rect b="b" l="l" r="r" t="t"/>
              <a:pathLst>
                <a:path extrusionOk="0" h="21600" w="2160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1" y="16547"/>
                  </a:lnTo>
                  <a:lnTo>
                    <a:pt x="21600" y="12477"/>
                  </a:lnTo>
                  <a:lnTo>
                    <a:pt x="21436" y="8293"/>
                  </a:lnTo>
                  <a:lnTo>
                    <a:pt x="19715" y="4476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" name="Google Shape;171;p14"/>
            <p:cNvSpPr/>
            <p:nvPr/>
          </p:nvSpPr>
          <p:spPr>
            <a:xfrm>
              <a:off x="2055712" y="2359656"/>
              <a:ext cx="38778" cy="38774"/>
            </a:xfrm>
            <a:custGeom>
              <a:rect b="b" l="l" r="r" t="t"/>
              <a:pathLst>
                <a:path extrusionOk="0" h="21600" w="21600">
                  <a:moveTo>
                    <a:pt x="12481" y="0"/>
                  </a:moveTo>
                  <a:lnTo>
                    <a:pt x="8296" y="163"/>
                  </a:lnTo>
                  <a:lnTo>
                    <a:pt x="4477" y="1882"/>
                  </a:lnTo>
                  <a:lnTo>
                    <a:pt x="1508" y="5046"/>
                  </a:lnTo>
                  <a:lnTo>
                    <a:pt x="0" y="9117"/>
                  </a:lnTo>
                  <a:lnTo>
                    <a:pt x="163" y="13305"/>
                  </a:lnTo>
                  <a:lnTo>
                    <a:pt x="1885" y="17125"/>
                  </a:lnTo>
                  <a:lnTo>
                    <a:pt x="5052" y="20095"/>
                  </a:lnTo>
                  <a:lnTo>
                    <a:pt x="9120" y="21600"/>
                  </a:lnTo>
                  <a:lnTo>
                    <a:pt x="13305" y="21437"/>
                  </a:lnTo>
                  <a:lnTo>
                    <a:pt x="17124" y="19716"/>
                  </a:lnTo>
                  <a:lnTo>
                    <a:pt x="20092" y="16550"/>
                  </a:lnTo>
                  <a:lnTo>
                    <a:pt x="21600" y="12482"/>
                  </a:lnTo>
                  <a:lnTo>
                    <a:pt x="21435" y="8294"/>
                  </a:lnTo>
                  <a:lnTo>
                    <a:pt x="19712" y="4475"/>
                  </a:lnTo>
                  <a:lnTo>
                    <a:pt x="16548" y="1509"/>
                  </a:lnTo>
                  <a:lnTo>
                    <a:pt x="1248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" name="Google Shape;172;p14"/>
            <p:cNvSpPr/>
            <p:nvPr/>
          </p:nvSpPr>
          <p:spPr>
            <a:xfrm>
              <a:off x="3032159" y="477637"/>
              <a:ext cx="38780" cy="38780"/>
            </a:xfrm>
            <a:custGeom>
              <a:rect b="b" l="l" r="r" t="t"/>
              <a:pathLst>
                <a:path extrusionOk="0" h="21600" w="21600">
                  <a:moveTo>
                    <a:pt x="12481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2" y="17123"/>
                  </a:lnTo>
                  <a:lnTo>
                    <a:pt x="5045" y="20092"/>
                  </a:lnTo>
                  <a:lnTo>
                    <a:pt x="9116" y="21600"/>
                  </a:lnTo>
                  <a:lnTo>
                    <a:pt x="13303" y="21436"/>
                  </a:lnTo>
                  <a:lnTo>
                    <a:pt x="17123" y="19715"/>
                  </a:lnTo>
                  <a:lnTo>
                    <a:pt x="20092" y="16547"/>
                  </a:lnTo>
                  <a:lnTo>
                    <a:pt x="21600" y="12477"/>
                  </a:lnTo>
                  <a:lnTo>
                    <a:pt x="21436" y="8293"/>
                  </a:lnTo>
                  <a:lnTo>
                    <a:pt x="19715" y="4476"/>
                  </a:lnTo>
                  <a:lnTo>
                    <a:pt x="16547" y="1508"/>
                  </a:lnTo>
                  <a:lnTo>
                    <a:pt x="1248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Google Shape;173;p14"/>
            <p:cNvSpPr/>
            <p:nvPr/>
          </p:nvSpPr>
          <p:spPr>
            <a:xfrm>
              <a:off x="1253297" y="2939406"/>
              <a:ext cx="38778" cy="38778"/>
            </a:xfrm>
            <a:custGeom>
              <a:rect b="b" l="l" r="r" t="t"/>
              <a:pathLst>
                <a:path extrusionOk="0" h="21600" w="21600">
                  <a:moveTo>
                    <a:pt x="12486" y="0"/>
                  </a:moveTo>
                  <a:lnTo>
                    <a:pt x="8299" y="163"/>
                  </a:lnTo>
                  <a:lnTo>
                    <a:pt x="4477" y="1882"/>
                  </a:lnTo>
                  <a:lnTo>
                    <a:pt x="1507" y="5046"/>
                  </a:lnTo>
                  <a:lnTo>
                    <a:pt x="0" y="9116"/>
                  </a:lnTo>
                  <a:lnTo>
                    <a:pt x="165" y="13304"/>
                  </a:lnTo>
                  <a:lnTo>
                    <a:pt x="1887" y="17124"/>
                  </a:lnTo>
                  <a:lnTo>
                    <a:pt x="5051" y="20093"/>
                  </a:lnTo>
                  <a:lnTo>
                    <a:pt x="9119" y="21600"/>
                  </a:lnTo>
                  <a:lnTo>
                    <a:pt x="13304" y="21435"/>
                  </a:lnTo>
                  <a:lnTo>
                    <a:pt x="17123" y="19712"/>
                  </a:lnTo>
                  <a:lnTo>
                    <a:pt x="20092" y="16548"/>
                  </a:lnTo>
                  <a:lnTo>
                    <a:pt x="21600" y="12480"/>
                  </a:lnTo>
                  <a:lnTo>
                    <a:pt x="21437" y="8294"/>
                  </a:lnTo>
                  <a:lnTo>
                    <a:pt x="19717" y="4474"/>
                  </a:lnTo>
                  <a:lnTo>
                    <a:pt x="16554" y="1508"/>
                  </a:lnTo>
                  <a:lnTo>
                    <a:pt x="1248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174;p14"/>
            <p:cNvSpPr/>
            <p:nvPr/>
          </p:nvSpPr>
          <p:spPr>
            <a:xfrm>
              <a:off x="3920896" y="1238708"/>
              <a:ext cx="38778" cy="38780"/>
            </a:xfrm>
            <a:custGeom>
              <a:rect b="b" l="l" r="r" t="t"/>
              <a:pathLst>
                <a:path extrusionOk="0" h="21600" w="21600">
                  <a:moveTo>
                    <a:pt x="12481" y="0"/>
                  </a:moveTo>
                  <a:lnTo>
                    <a:pt x="8296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20" y="21600"/>
                  </a:lnTo>
                  <a:lnTo>
                    <a:pt x="13305" y="21436"/>
                  </a:lnTo>
                  <a:lnTo>
                    <a:pt x="17124" y="19715"/>
                  </a:lnTo>
                  <a:lnTo>
                    <a:pt x="20092" y="16547"/>
                  </a:lnTo>
                  <a:lnTo>
                    <a:pt x="21600" y="12480"/>
                  </a:lnTo>
                  <a:lnTo>
                    <a:pt x="21435" y="8293"/>
                  </a:lnTo>
                  <a:lnTo>
                    <a:pt x="19712" y="4474"/>
                  </a:lnTo>
                  <a:lnTo>
                    <a:pt x="16548" y="1508"/>
                  </a:lnTo>
                  <a:lnTo>
                    <a:pt x="1248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175;p14"/>
            <p:cNvSpPr/>
            <p:nvPr/>
          </p:nvSpPr>
          <p:spPr>
            <a:xfrm>
              <a:off x="902883" y="2583333"/>
              <a:ext cx="38778" cy="38774"/>
            </a:xfrm>
            <a:custGeom>
              <a:rect b="b" l="l" r="r" t="t"/>
              <a:pathLst>
                <a:path extrusionOk="0" h="21600" w="21600">
                  <a:moveTo>
                    <a:pt x="12481" y="0"/>
                  </a:moveTo>
                  <a:lnTo>
                    <a:pt x="8296" y="163"/>
                  </a:lnTo>
                  <a:lnTo>
                    <a:pt x="4477" y="1882"/>
                  </a:lnTo>
                  <a:lnTo>
                    <a:pt x="1508" y="5046"/>
                  </a:lnTo>
                  <a:lnTo>
                    <a:pt x="0" y="9117"/>
                  </a:lnTo>
                  <a:lnTo>
                    <a:pt x="163" y="13305"/>
                  </a:lnTo>
                  <a:lnTo>
                    <a:pt x="1885" y="17125"/>
                  </a:lnTo>
                  <a:lnTo>
                    <a:pt x="5052" y="20095"/>
                  </a:lnTo>
                  <a:lnTo>
                    <a:pt x="9120" y="21600"/>
                  </a:lnTo>
                  <a:lnTo>
                    <a:pt x="13305" y="21437"/>
                  </a:lnTo>
                  <a:lnTo>
                    <a:pt x="17124" y="19716"/>
                  </a:lnTo>
                  <a:lnTo>
                    <a:pt x="20092" y="16550"/>
                  </a:lnTo>
                  <a:lnTo>
                    <a:pt x="21600" y="12482"/>
                  </a:lnTo>
                  <a:lnTo>
                    <a:pt x="21435" y="8294"/>
                  </a:lnTo>
                  <a:lnTo>
                    <a:pt x="19712" y="4475"/>
                  </a:lnTo>
                  <a:lnTo>
                    <a:pt x="16548" y="1509"/>
                  </a:lnTo>
                  <a:lnTo>
                    <a:pt x="1248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Google Shape;176;p14"/>
            <p:cNvSpPr/>
            <p:nvPr/>
          </p:nvSpPr>
          <p:spPr>
            <a:xfrm>
              <a:off x="4321195" y="2948016"/>
              <a:ext cx="38778" cy="38780"/>
            </a:xfrm>
            <a:custGeom>
              <a:rect b="b" l="l" r="r" t="t"/>
              <a:pathLst>
                <a:path extrusionOk="0" h="21600" w="21600">
                  <a:moveTo>
                    <a:pt x="12480" y="0"/>
                  </a:moveTo>
                  <a:lnTo>
                    <a:pt x="8294" y="163"/>
                  </a:lnTo>
                  <a:lnTo>
                    <a:pt x="4474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2" y="17123"/>
                  </a:lnTo>
                  <a:lnTo>
                    <a:pt x="5046" y="20092"/>
                  </a:lnTo>
                  <a:lnTo>
                    <a:pt x="9116" y="21600"/>
                  </a:lnTo>
                  <a:lnTo>
                    <a:pt x="13304" y="21436"/>
                  </a:lnTo>
                  <a:lnTo>
                    <a:pt x="17124" y="19715"/>
                  </a:lnTo>
                  <a:lnTo>
                    <a:pt x="20093" y="16547"/>
                  </a:lnTo>
                  <a:lnTo>
                    <a:pt x="21600" y="12481"/>
                  </a:lnTo>
                  <a:lnTo>
                    <a:pt x="21435" y="8295"/>
                  </a:lnTo>
                  <a:lnTo>
                    <a:pt x="19712" y="4477"/>
                  </a:lnTo>
                  <a:lnTo>
                    <a:pt x="16548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" name="Google Shape;177;p14"/>
            <p:cNvSpPr/>
            <p:nvPr/>
          </p:nvSpPr>
          <p:spPr>
            <a:xfrm>
              <a:off x="5671849" y="2650332"/>
              <a:ext cx="38780" cy="38783"/>
            </a:xfrm>
            <a:custGeom>
              <a:rect b="b" l="l" r="r" t="t"/>
              <a:pathLst>
                <a:path extrusionOk="0" h="21600" w="21600">
                  <a:moveTo>
                    <a:pt x="12480" y="0"/>
                  </a:moveTo>
                  <a:lnTo>
                    <a:pt x="8295" y="164"/>
                  </a:lnTo>
                  <a:lnTo>
                    <a:pt x="4477" y="1885"/>
                  </a:lnTo>
                  <a:lnTo>
                    <a:pt x="1508" y="5048"/>
                  </a:lnTo>
                  <a:lnTo>
                    <a:pt x="0" y="9119"/>
                  </a:lnTo>
                  <a:lnTo>
                    <a:pt x="163" y="13305"/>
                  </a:lnTo>
                  <a:lnTo>
                    <a:pt x="1885" y="17124"/>
                  </a:lnTo>
                  <a:lnTo>
                    <a:pt x="5052" y="20093"/>
                  </a:lnTo>
                  <a:lnTo>
                    <a:pt x="9119" y="21600"/>
                  </a:lnTo>
                  <a:lnTo>
                    <a:pt x="13304" y="21435"/>
                  </a:lnTo>
                  <a:lnTo>
                    <a:pt x="17123" y="19713"/>
                  </a:lnTo>
                  <a:lnTo>
                    <a:pt x="20091" y="16549"/>
                  </a:lnTo>
                  <a:lnTo>
                    <a:pt x="21600" y="12483"/>
                  </a:lnTo>
                  <a:lnTo>
                    <a:pt x="21436" y="8297"/>
                  </a:lnTo>
                  <a:lnTo>
                    <a:pt x="19715" y="4476"/>
                  </a:lnTo>
                  <a:lnTo>
                    <a:pt x="16547" y="1504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178;p14"/>
            <p:cNvSpPr/>
            <p:nvPr/>
          </p:nvSpPr>
          <p:spPr>
            <a:xfrm>
              <a:off x="1764281" y="1211071"/>
              <a:ext cx="38778" cy="38780"/>
            </a:xfrm>
            <a:custGeom>
              <a:rect b="b" l="l" r="r" t="t"/>
              <a:pathLst>
                <a:path extrusionOk="0" h="21600" w="21600">
                  <a:moveTo>
                    <a:pt x="12480" y="0"/>
                  </a:moveTo>
                  <a:lnTo>
                    <a:pt x="8295" y="163"/>
                  </a:lnTo>
                  <a:lnTo>
                    <a:pt x="4476" y="1882"/>
                  </a:lnTo>
                  <a:lnTo>
                    <a:pt x="1507" y="5045"/>
                  </a:lnTo>
                  <a:lnTo>
                    <a:pt x="0" y="9116"/>
                  </a:lnTo>
                  <a:lnTo>
                    <a:pt x="165" y="13303"/>
                  </a:lnTo>
                  <a:lnTo>
                    <a:pt x="1887" y="17123"/>
                  </a:lnTo>
                  <a:lnTo>
                    <a:pt x="5051" y="20092"/>
                  </a:lnTo>
                  <a:lnTo>
                    <a:pt x="9121" y="21600"/>
                  </a:lnTo>
                  <a:lnTo>
                    <a:pt x="13306" y="21436"/>
                  </a:lnTo>
                  <a:lnTo>
                    <a:pt x="17124" y="19715"/>
                  </a:lnTo>
                  <a:lnTo>
                    <a:pt x="20092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4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179;p14"/>
            <p:cNvSpPr/>
            <p:nvPr/>
          </p:nvSpPr>
          <p:spPr>
            <a:xfrm>
              <a:off x="1428001" y="1723159"/>
              <a:ext cx="38780" cy="38780"/>
            </a:xfrm>
            <a:custGeom>
              <a:rect b="b" l="l" r="r" t="t"/>
              <a:pathLst>
                <a:path extrusionOk="0" h="21600" w="21600">
                  <a:moveTo>
                    <a:pt x="12480" y="0"/>
                  </a:moveTo>
                  <a:lnTo>
                    <a:pt x="8293" y="164"/>
                  </a:lnTo>
                  <a:lnTo>
                    <a:pt x="4474" y="1885"/>
                  </a:lnTo>
                  <a:lnTo>
                    <a:pt x="1508" y="5048"/>
                  </a:lnTo>
                  <a:lnTo>
                    <a:pt x="0" y="9119"/>
                  </a:lnTo>
                  <a:lnTo>
                    <a:pt x="163" y="13305"/>
                  </a:lnTo>
                  <a:lnTo>
                    <a:pt x="1885" y="17123"/>
                  </a:lnTo>
                  <a:lnTo>
                    <a:pt x="5052" y="20087"/>
                  </a:lnTo>
                  <a:lnTo>
                    <a:pt x="9119" y="21600"/>
                  </a:lnTo>
                  <a:lnTo>
                    <a:pt x="13304" y="21438"/>
                  </a:lnTo>
                  <a:lnTo>
                    <a:pt x="17123" y="19717"/>
                  </a:lnTo>
                  <a:lnTo>
                    <a:pt x="20091" y="16550"/>
                  </a:lnTo>
                  <a:lnTo>
                    <a:pt x="21600" y="12482"/>
                  </a:lnTo>
                  <a:lnTo>
                    <a:pt x="21436" y="8295"/>
                  </a:lnTo>
                  <a:lnTo>
                    <a:pt x="19715" y="4474"/>
                  </a:lnTo>
                  <a:lnTo>
                    <a:pt x="16547" y="1504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Google Shape;180;p14"/>
            <p:cNvSpPr/>
            <p:nvPr/>
          </p:nvSpPr>
          <p:spPr>
            <a:xfrm>
              <a:off x="5133447" y="2377733"/>
              <a:ext cx="38780" cy="38780"/>
            </a:xfrm>
            <a:custGeom>
              <a:rect b="b" l="l" r="r" t="t"/>
              <a:pathLst>
                <a:path extrusionOk="0" h="21600" w="2160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1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5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Google Shape;181;p14"/>
            <p:cNvSpPr/>
            <p:nvPr/>
          </p:nvSpPr>
          <p:spPr>
            <a:xfrm>
              <a:off x="6518554" y="2990133"/>
              <a:ext cx="38778" cy="38774"/>
            </a:xfrm>
            <a:custGeom>
              <a:rect b="b" l="l" r="r" t="t"/>
              <a:pathLst>
                <a:path extrusionOk="0" h="21600" w="21600">
                  <a:moveTo>
                    <a:pt x="12481" y="0"/>
                  </a:moveTo>
                  <a:lnTo>
                    <a:pt x="8296" y="163"/>
                  </a:lnTo>
                  <a:lnTo>
                    <a:pt x="4477" y="1882"/>
                  </a:lnTo>
                  <a:lnTo>
                    <a:pt x="1508" y="5046"/>
                  </a:lnTo>
                  <a:lnTo>
                    <a:pt x="0" y="9117"/>
                  </a:lnTo>
                  <a:lnTo>
                    <a:pt x="163" y="13305"/>
                  </a:lnTo>
                  <a:lnTo>
                    <a:pt x="1885" y="17125"/>
                  </a:lnTo>
                  <a:lnTo>
                    <a:pt x="5052" y="20095"/>
                  </a:lnTo>
                  <a:lnTo>
                    <a:pt x="9116" y="21600"/>
                  </a:lnTo>
                  <a:lnTo>
                    <a:pt x="13302" y="21437"/>
                  </a:lnTo>
                  <a:lnTo>
                    <a:pt x="17123" y="19716"/>
                  </a:lnTo>
                  <a:lnTo>
                    <a:pt x="20092" y="16550"/>
                  </a:lnTo>
                  <a:lnTo>
                    <a:pt x="21600" y="12482"/>
                  </a:lnTo>
                  <a:lnTo>
                    <a:pt x="21435" y="8294"/>
                  </a:lnTo>
                  <a:lnTo>
                    <a:pt x="19712" y="4475"/>
                  </a:lnTo>
                  <a:lnTo>
                    <a:pt x="16548" y="1509"/>
                  </a:lnTo>
                  <a:lnTo>
                    <a:pt x="1248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182;p14"/>
            <p:cNvSpPr/>
            <p:nvPr/>
          </p:nvSpPr>
          <p:spPr>
            <a:xfrm>
              <a:off x="996879" y="3481992"/>
              <a:ext cx="37773" cy="14686"/>
            </a:xfrm>
            <a:custGeom>
              <a:rect b="b" l="l" r="r" t="t"/>
              <a:pathLst>
                <a:path extrusionOk="0" h="21600" w="21600">
                  <a:moveTo>
                    <a:pt x="12460" y="0"/>
                  </a:moveTo>
                  <a:lnTo>
                    <a:pt x="8161" y="429"/>
                  </a:lnTo>
                  <a:lnTo>
                    <a:pt x="4240" y="4970"/>
                  </a:lnTo>
                  <a:lnTo>
                    <a:pt x="1192" y="13323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9887" y="11820"/>
                  </a:lnTo>
                  <a:lnTo>
                    <a:pt x="16640" y="3983"/>
                  </a:lnTo>
                  <a:lnTo>
                    <a:pt x="1246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183;p14"/>
            <p:cNvSpPr/>
            <p:nvPr/>
          </p:nvSpPr>
          <p:spPr>
            <a:xfrm>
              <a:off x="1845571" y="2352117"/>
              <a:ext cx="38778" cy="38778"/>
            </a:xfrm>
            <a:custGeom>
              <a:rect b="b" l="l" r="r" t="t"/>
              <a:pathLst>
                <a:path extrusionOk="0" h="21600" w="21600">
                  <a:moveTo>
                    <a:pt x="12483" y="0"/>
                  </a:moveTo>
                  <a:lnTo>
                    <a:pt x="8296" y="163"/>
                  </a:lnTo>
                  <a:lnTo>
                    <a:pt x="4476" y="1882"/>
                  </a:lnTo>
                  <a:lnTo>
                    <a:pt x="1507" y="5046"/>
                  </a:lnTo>
                  <a:lnTo>
                    <a:pt x="0" y="9116"/>
                  </a:lnTo>
                  <a:lnTo>
                    <a:pt x="165" y="13304"/>
                  </a:lnTo>
                  <a:lnTo>
                    <a:pt x="1887" y="17124"/>
                  </a:lnTo>
                  <a:lnTo>
                    <a:pt x="5051" y="20093"/>
                  </a:lnTo>
                  <a:lnTo>
                    <a:pt x="9119" y="21600"/>
                  </a:lnTo>
                  <a:lnTo>
                    <a:pt x="13304" y="21435"/>
                  </a:lnTo>
                  <a:lnTo>
                    <a:pt x="17123" y="19712"/>
                  </a:lnTo>
                  <a:lnTo>
                    <a:pt x="20092" y="16548"/>
                  </a:lnTo>
                  <a:lnTo>
                    <a:pt x="21600" y="12478"/>
                  </a:lnTo>
                  <a:lnTo>
                    <a:pt x="21437" y="8294"/>
                  </a:lnTo>
                  <a:lnTo>
                    <a:pt x="19717" y="4476"/>
                  </a:lnTo>
                  <a:lnTo>
                    <a:pt x="16554" y="1508"/>
                  </a:lnTo>
                  <a:lnTo>
                    <a:pt x="1248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184;p14"/>
            <p:cNvSpPr/>
            <p:nvPr/>
          </p:nvSpPr>
          <p:spPr>
            <a:xfrm>
              <a:off x="5188610" y="1365536"/>
              <a:ext cx="38780" cy="38778"/>
            </a:xfrm>
            <a:custGeom>
              <a:rect b="b" l="l" r="r" t="t"/>
              <a:pathLst>
                <a:path extrusionOk="0" h="21600" w="2160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6"/>
                  </a:lnTo>
                  <a:lnTo>
                    <a:pt x="0" y="9116"/>
                  </a:lnTo>
                  <a:lnTo>
                    <a:pt x="163" y="13304"/>
                  </a:lnTo>
                  <a:lnTo>
                    <a:pt x="1885" y="17124"/>
                  </a:lnTo>
                  <a:lnTo>
                    <a:pt x="5052" y="20093"/>
                  </a:lnTo>
                  <a:lnTo>
                    <a:pt x="9119" y="21600"/>
                  </a:lnTo>
                  <a:lnTo>
                    <a:pt x="13304" y="21435"/>
                  </a:lnTo>
                  <a:lnTo>
                    <a:pt x="17123" y="19712"/>
                  </a:lnTo>
                  <a:lnTo>
                    <a:pt x="20091" y="16548"/>
                  </a:lnTo>
                  <a:lnTo>
                    <a:pt x="21600" y="12480"/>
                  </a:lnTo>
                  <a:lnTo>
                    <a:pt x="21436" y="8294"/>
                  </a:lnTo>
                  <a:lnTo>
                    <a:pt x="19715" y="4474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185;p14"/>
            <p:cNvSpPr/>
            <p:nvPr/>
          </p:nvSpPr>
          <p:spPr>
            <a:xfrm>
              <a:off x="2819982" y="160959"/>
              <a:ext cx="38780" cy="38778"/>
            </a:xfrm>
            <a:custGeom>
              <a:rect b="b" l="l" r="r" t="t"/>
              <a:pathLst>
                <a:path extrusionOk="0" h="21600" w="21600">
                  <a:moveTo>
                    <a:pt x="12477" y="0"/>
                  </a:moveTo>
                  <a:lnTo>
                    <a:pt x="8293" y="165"/>
                  </a:lnTo>
                  <a:lnTo>
                    <a:pt x="4476" y="1887"/>
                  </a:lnTo>
                  <a:lnTo>
                    <a:pt x="1508" y="5051"/>
                  </a:lnTo>
                  <a:lnTo>
                    <a:pt x="0" y="9121"/>
                  </a:lnTo>
                  <a:lnTo>
                    <a:pt x="163" y="13306"/>
                  </a:lnTo>
                  <a:lnTo>
                    <a:pt x="1885" y="17124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7"/>
                  </a:lnTo>
                  <a:lnTo>
                    <a:pt x="17123" y="19717"/>
                  </a:lnTo>
                  <a:lnTo>
                    <a:pt x="20091" y="16554"/>
                  </a:lnTo>
                  <a:lnTo>
                    <a:pt x="21600" y="12486"/>
                  </a:lnTo>
                  <a:lnTo>
                    <a:pt x="21436" y="8299"/>
                  </a:lnTo>
                  <a:lnTo>
                    <a:pt x="19715" y="4477"/>
                  </a:lnTo>
                  <a:lnTo>
                    <a:pt x="16547" y="1507"/>
                  </a:lnTo>
                  <a:lnTo>
                    <a:pt x="1247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Google Shape;186;p14"/>
            <p:cNvSpPr/>
            <p:nvPr/>
          </p:nvSpPr>
          <p:spPr>
            <a:xfrm>
              <a:off x="5754323" y="270964"/>
              <a:ext cx="38780" cy="38778"/>
            </a:xfrm>
            <a:custGeom>
              <a:rect b="b" l="l" r="r" t="t"/>
              <a:pathLst>
                <a:path extrusionOk="0" h="21600" w="21600">
                  <a:moveTo>
                    <a:pt x="12480" y="0"/>
                  </a:moveTo>
                  <a:lnTo>
                    <a:pt x="8295" y="164"/>
                  </a:lnTo>
                  <a:lnTo>
                    <a:pt x="4477" y="1884"/>
                  </a:lnTo>
                  <a:lnTo>
                    <a:pt x="1508" y="5044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4"/>
                  </a:lnTo>
                  <a:lnTo>
                    <a:pt x="20091" y="16547"/>
                  </a:lnTo>
                  <a:lnTo>
                    <a:pt x="21600" y="12480"/>
                  </a:lnTo>
                  <a:lnTo>
                    <a:pt x="21436" y="8295"/>
                  </a:lnTo>
                  <a:lnTo>
                    <a:pt x="19715" y="4476"/>
                  </a:lnTo>
                  <a:lnTo>
                    <a:pt x="16547" y="1507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" name="Google Shape;187;p14"/>
            <p:cNvSpPr/>
            <p:nvPr/>
          </p:nvSpPr>
          <p:spPr>
            <a:xfrm>
              <a:off x="6193890" y="978253"/>
              <a:ext cx="38780" cy="38778"/>
            </a:xfrm>
            <a:custGeom>
              <a:rect b="b" l="l" r="r" t="t"/>
              <a:pathLst>
                <a:path extrusionOk="0" h="21600" w="21600">
                  <a:moveTo>
                    <a:pt x="12484" y="0"/>
                  </a:moveTo>
                  <a:lnTo>
                    <a:pt x="8297" y="163"/>
                  </a:lnTo>
                  <a:lnTo>
                    <a:pt x="4477" y="1882"/>
                  </a:lnTo>
                  <a:lnTo>
                    <a:pt x="1508" y="5046"/>
                  </a:lnTo>
                  <a:lnTo>
                    <a:pt x="0" y="9116"/>
                  </a:lnTo>
                  <a:lnTo>
                    <a:pt x="163" y="13304"/>
                  </a:lnTo>
                  <a:lnTo>
                    <a:pt x="1885" y="17124"/>
                  </a:lnTo>
                  <a:lnTo>
                    <a:pt x="5052" y="20093"/>
                  </a:lnTo>
                  <a:lnTo>
                    <a:pt x="9119" y="21600"/>
                  </a:lnTo>
                  <a:lnTo>
                    <a:pt x="13304" y="21435"/>
                  </a:lnTo>
                  <a:lnTo>
                    <a:pt x="17123" y="19712"/>
                  </a:lnTo>
                  <a:lnTo>
                    <a:pt x="20091" y="16548"/>
                  </a:lnTo>
                  <a:lnTo>
                    <a:pt x="21600" y="12481"/>
                  </a:lnTo>
                  <a:lnTo>
                    <a:pt x="21437" y="8296"/>
                  </a:lnTo>
                  <a:lnTo>
                    <a:pt x="19717" y="4477"/>
                  </a:lnTo>
                  <a:lnTo>
                    <a:pt x="16554" y="1508"/>
                  </a:lnTo>
                  <a:lnTo>
                    <a:pt x="1248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Google Shape;188;p14"/>
            <p:cNvSpPr/>
            <p:nvPr/>
          </p:nvSpPr>
          <p:spPr>
            <a:xfrm>
              <a:off x="3611638" y="951141"/>
              <a:ext cx="38780" cy="38780"/>
            </a:xfrm>
            <a:custGeom>
              <a:rect b="b" l="l" r="r" t="t"/>
              <a:pathLst>
                <a:path extrusionOk="0" h="21600" w="21600">
                  <a:moveTo>
                    <a:pt x="12481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2" y="17123"/>
                  </a:lnTo>
                  <a:lnTo>
                    <a:pt x="5045" y="20092"/>
                  </a:lnTo>
                  <a:lnTo>
                    <a:pt x="9116" y="21600"/>
                  </a:lnTo>
                  <a:lnTo>
                    <a:pt x="13303" y="21436"/>
                  </a:lnTo>
                  <a:lnTo>
                    <a:pt x="17123" y="19715"/>
                  </a:lnTo>
                  <a:lnTo>
                    <a:pt x="20092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5" y="4477"/>
                  </a:lnTo>
                  <a:lnTo>
                    <a:pt x="16547" y="1508"/>
                  </a:lnTo>
                  <a:lnTo>
                    <a:pt x="1248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189;p14"/>
            <p:cNvSpPr/>
            <p:nvPr/>
          </p:nvSpPr>
          <p:spPr>
            <a:xfrm>
              <a:off x="3400162" y="2444070"/>
              <a:ext cx="38780" cy="38780"/>
            </a:xfrm>
            <a:custGeom>
              <a:rect b="b" l="l" r="r" t="t"/>
              <a:pathLst>
                <a:path extrusionOk="0" h="21600" w="21600">
                  <a:moveTo>
                    <a:pt x="12484" y="0"/>
                  </a:moveTo>
                  <a:lnTo>
                    <a:pt x="8297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1" y="16547"/>
                  </a:lnTo>
                  <a:lnTo>
                    <a:pt x="21600" y="12481"/>
                  </a:lnTo>
                  <a:lnTo>
                    <a:pt x="21437" y="8295"/>
                  </a:lnTo>
                  <a:lnTo>
                    <a:pt x="19717" y="4477"/>
                  </a:lnTo>
                  <a:lnTo>
                    <a:pt x="16554" y="1508"/>
                  </a:lnTo>
                  <a:lnTo>
                    <a:pt x="1248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190;p14"/>
            <p:cNvSpPr/>
            <p:nvPr/>
          </p:nvSpPr>
          <p:spPr>
            <a:xfrm>
              <a:off x="2148087" y="665598"/>
              <a:ext cx="38778" cy="38774"/>
            </a:xfrm>
            <a:custGeom>
              <a:rect b="b" l="l" r="r" t="t"/>
              <a:pathLst>
                <a:path extrusionOk="0" h="21600" w="21600">
                  <a:moveTo>
                    <a:pt x="12481" y="0"/>
                  </a:moveTo>
                  <a:lnTo>
                    <a:pt x="8296" y="163"/>
                  </a:lnTo>
                  <a:lnTo>
                    <a:pt x="4477" y="1882"/>
                  </a:lnTo>
                  <a:lnTo>
                    <a:pt x="1508" y="5046"/>
                  </a:lnTo>
                  <a:lnTo>
                    <a:pt x="0" y="9117"/>
                  </a:lnTo>
                  <a:lnTo>
                    <a:pt x="163" y="13305"/>
                  </a:lnTo>
                  <a:lnTo>
                    <a:pt x="1885" y="17125"/>
                  </a:lnTo>
                  <a:lnTo>
                    <a:pt x="5052" y="20095"/>
                  </a:lnTo>
                  <a:lnTo>
                    <a:pt x="9120" y="21600"/>
                  </a:lnTo>
                  <a:lnTo>
                    <a:pt x="13305" y="21437"/>
                  </a:lnTo>
                  <a:lnTo>
                    <a:pt x="17124" y="19716"/>
                  </a:lnTo>
                  <a:lnTo>
                    <a:pt x="20092" y="16550"/>
                  </a:lnTo>
                  <a:lnTo>
                    <a:pt x="21600" y="12482"/>
                  </a:lnTo>
                  <a:lnTo>
                    <a:pt x="21435" y="8294"/>
                  </a:lnTo>
                  <a:lnTo>
                    <a:pt x="19712" y="4475"/>
                  </a:lnTo>
                  <a:lnTo>
                    <a:pt x="16548" y="1509"/>
                  </a:lnTo>
                  <a:lnTo>
                    <a:pt x="1248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Google Shape;191;p14"/>
            <p:cNvSpPr/>
            <p:nvPr/>
          </p:nvSpPr>
          <p:spPr>
            <a:xfrm>
              <a:off x="4785038" y="2293523"/>
              <a:ext cx="38780" cy="38778"/>
            </a:xfrm>
            <a:custGeom>
              <a:rect b="b" l="l" r="r" t="t"/>
              <a:pathLst>
                <a:path extrusionOk="0" h="21600" w="21600">
                  <a:moveTo>
                    <a:pt x="12480" y="0"/>
                  </a:moveTo>
                  <a:lnTo>
                    <a:pt x="8295" y="163"/>
                  </a:lnTo>
                  <a:lnTo>
                    <a:pt x="4477" y="1884"/>
                  </a:lnTo>
                  <a:lnTo>
                    <a:pt x="1508" y="5048"/>
                  </a:lnTo>
                  <a:lnTo>
                    <a:pt x="0" y="9120"/>
                  </a:lnTo>
                  <a:lnTo>
                    <a:pt x="163" y="13307"/>
                  </a:lnTo>
                  <a:lnTo>
                    <a:pt x="1885" y="17126"/>
                  </a:lnTo>
                  <a:lnTo>
                    <a:pt x="5052" y="20095"/>
                  </a:lnTo>
                  <a:lnTo>
                    <a:pt x="9119" y="21600"/>
                  </a:lnTo>
                  <a:lnTo>
                    <a:pt x="13304" y="21435"/>
                  </a:lnTo>
                  <a:lnTo>
                    <a:pt x="17123" y="19714"/>
                  </a:lnTo>
                  <a:lnTo>
                    <a:pt x="20091" y="16551"/>
                  </a:lnTo>
                  <a:lnTo>
                    <a:pt x="21600" y="12480"/>
                  </a:lnTo>
                  <a:lnTo>
                    <a:pt x="21436" y="8294"/>
                  </a:lnTo>
                  <a:lnTo>
                    <a:pt x="19715" y="4476"/>
                  </a:lnTo>
                  <a:lnTo>
                    <a:pt x="16547" y="1511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" name="Google Shape;192;p14"/>
            <p:cNvSpPr/>
            <p:nvPr/>
          </p:nvSpPr>
          <p:spPr>
            <a:xfrm>
              <a:off x="6278754" y="3207827"/>
              <a:ext cx="38780" cy="38780"/>
            </a:xfrm>
            <a:custGeom>
              <a:rect b="b" l="l" r="r" t="t"/>
              <a:pathLst>
                <a:path extrusionOk="0" h="21600" w="2160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1" y="16547"/>
                  </a:lnTo>
                  <a:lnTo>
                    <a:pt x="21600" y="12477"/>
                  </a:lnTo>
                  <a:lnTo>
                    <a:pt x="21436" y="8293"/>
                  </a:lnTo>
                  <a:lnTo>
                    <a:pt x="19715" y="4476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193;p14"/>
            <p:cNvSpPr/>
            <p:nvPr/>
          </p:nvSpPr>
          <p:spPr>
            <a:xfrm>
              <a:off x="2152232" y="2036310"/>
              <a:ext cx="38780" cy="38780"/>
            </a:xfrm>
            <a:custGeom>
              <a:rect b="b" l="l" r="r" t="t"/>
              <a:pathLst>
                <a:path extrusionOk="0" h="21600" w="2160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1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5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Google Shape;194;p14"/>
            <p:cNvSpPr/>
            <p:nvPr/>
          </p:nvSpPr>
          <p:spPr>
            <a:xfrm>
              <a:off x="4598820" y="2727560"/>
              <a:ext cx="38780" cy="38780"/>
            </a:xfrm>
            <a:custGeom>
              <a:rect b="b" l="l" r="r" t="t"/>
              <a:pathLst>
                <a:path extrusionOk="0" h="21600" w="21600">
                  <a:moveTo>
                    <a:pt x="12480" y="0"/>
                  </a:moveTo>
                  <a:lnTo>
                    <a:pt x="8293" y="163"/>
                  </a:lnTo>
                  <a:lnTo>
                    <a:pt x="4474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1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5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195;p14"/>
            <p:cNvSpPr/>
            <p:nvPr/>
          </p:nvSpPr>
          <p:spPr>
            <a:xfrm>
              <a:off x="6815656" y="1730362"/>
              <a:ext cx="21501" cy="3874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14962" y="144"/>
                  </a:lnTo>
                  <a:lnTo>
                    <a:pt x="8074" y="1867"/>
                  </a:lnTo>
                  <a:lnTo>
                    <a:pt x="2721" y="5037"/>
                  </a:lnTo>
                  <a:lnTo>
                    <a:pt x="0" y="9108"/>
                  </a:lnTo>
                  <a:lnTo>
                    <a:pt x="294" y="13296"/>
                  </a:lnTo>
                  <a:lnTo>
                    <a:pt x="3400" y="17119"/>
                  </a:lnTo>
                  <a:lnTo>
                    <a:pt x="9112" y="20090"/>
                  </a:lnTo>
                  <a:lnTo>
                    <a:pt x="16453" y="21600"/>
                  </a:lnTo>
                  <a:lnTo>
                    <a:pt x="21600" y="21488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196;p14"/>
            <p:cNvSpPr/>
            <p:nvPr/>
          </p:nvSpPr>
          <p:spPr>
            <a:xfrm>
              <a:off x="3716387" y="818681"/>
              <a:ext cx="38780" cy="38780"/>
            </a:xfrm>
            <a:custGeom>
              <a:rect b="b" l="l" r="r" t="t"/>
              <a:pathLst>
                <a:path extrusionOk="0" h="21600" w="2160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1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5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197;p14"/>
            <p:cNvSpPr/>
            <p:nvPr/>
          </p:nvSpPr>
          <p:spPr>
            <a:xfrm>
              <a:off x="1626315" y="1932875"/>
              <a:ext cx="38778" cy="38780"/>
            </a:xfrm>
            <a:custGeom>
              <a:rect b="b" l="l" r="r" t="t"/>
              <a:pathLst>
                <a:path extrusionOk="0" h="21600" w="21600">
                  <a:moveTo>
                    <a:pt x="12480" y="0"/>
                  </a:moveTo>
                  <a:lnTo>
                    <a:pt x="8295" y="163"/>
                  </a:lnTo>
                  <a:lnTo>
                    <a:pt x="4476" y="1882"/>
                  </a:lnTo>
                  <a:lnTo>
                    <a:pt x="1507" y="5045"/>
                  </a:lnTo>
                  <a:lnTo>
                    <a:pt x="0" y="9116"/>
                  </a:lnTo>
                  <a:lnTo>
                    <a:pt x="165" y="13303"/>
                  </a:lnTo>
                  <a:lnTo>
                    <a:pt x="1887" y="17123"/>
                  </a:lnTo>
                  <a:lnTo>
                    <a:pt x="5051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2" y="16547"/>
                  </a:lnTo>
                  <a:lnTo>
                    <a:pt x="21600" y="12477"/>
                  </a:lnTo>
                  <a:lnTo>
                    <a:pt x="21436" y="8293"/>
                  </a:lnTo>
                  <a:lnTo>
                    <a:pt x="19714" y="4476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198;p14"/>
            <p:cNvSpPr/>
            <p:nvPr/>
          </p:nvSpPr>
          <p:spPr>
            <a:xfrm>
              <a:off x="4051120" y="1676594"/>
              <a:ext cx="38778" cy="38780"/>
            </a:xfrm>
            <a:custGeom>
              <a:rect b="b" l="l" r="r" t="t"/>
              <a:pathLst>
                <a:path extrusionOk="0" h="21600" w="21600">
                  <a:moveTo>
                    <a:pt x="12484" y="0"/>
                  </a:moveTo>
                  <a:lnTo>
                    <a:pt x="8297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20" y="21600"/>
                  </a:lnTo>
                  <a:lnTo>
                    <a:pt x="13305" y="21436"/>
                  </a:lnTo>
                  <a:lnTo>
                    <a:pt x="17124" y="19715"/>
                  </a:lnTo>
                  <a:lnTo>
                    <a:pt x="20092" y="16547"/>
                  </a:lnTo>
                  <a:lnTo>
                    <a:pt x="21600" y="12480"/>
                  </a:lnTo>
                  <a:lnTo>
                    <a:pt x="21436" y="8293"/>
                  </a:lnTo>
                  <a:lnTo>
                    <a:pt x="19716" y="4474"/>
                  </a:lnTo>
                  <a:lnTo>
                    <a:pt x="16555" y="1508"/>
                  </a:lnTo>
                  <a:lnTo>
                    <a:pt x="1248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" name="Google Shape;199;p14"/>
            <p:cNvSpPr/>
            <p:nvPr/>
          </p:nvSpPr>
          <p:spPr>
            <a:xfrm>
              <a:off x="5176612" y="3366273"/>
              <a:ext cx="38780" cy="38783"/>
            </a:xfrm>
            <a:custGeom>
              <a:rect b="b" l="l" r="r" t="t"/>
              <a:pathLst>
                <a:path extrusionOk="0" h="21600" w="21600">
                  <a:moveTo>
                    <a:pt x="12480" y="0"/>
                  </a:moveTo>
                  <a:lnTo>
                    <a:pt x="8295" y="165"/>
                  </a:lnTo>
                  <a:lnTo>
                    <a:pt x="4477" y="1887"/>
                  </a:lnTo>
                  <a:lnTo>
                    <a:pt x="1508" y="5051"/>
                  </a:lnTo>
                  <a:lnTo>
                    <a:pt x="0" y="9121"/>
                  </a:lnTo>
                  <a:lnTo>
                    <a:pt x="163" y="13308"/>
                  </a:lnTo>
                  <a:lnTo>
                    <a:pt x="1885" y="17128"/>
                  </a:lnTo>
                  <a:lnTo>
                    <a:pt x="5052" y="20096"/>
                  </a:lnTo>
                  <a:lnTo>
                    <a:pt x="9119" y="21600"/>
                  </a:lnTo>
                  <a:lnTo>
                    <a:pt x="13304" y="21435"/>
                  </a:lnTo>
                  <a:lnTo>
                    <a:pt x="17123" y="19715"/>
                  </a:lnTo>
                  <a:lnTo>
                    <a:pt x="20091" y="16552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5" y="4476"/>
                  </a:lnTo>
                  <a:lnTo>
                    <a:pt x="16547" y="1507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200;p14"/>
            <p:cNvSpPr/>
            <p:nvPr/>
          </p:nvSpPr>
          <p:spPr>
            <a:xfrm>
              <a:off x="4639884" y="2098254"/>
              <a:ext cx="38780" cy="38780"/>
            </a:xfrm>
            <a:custGeom>
              <a:rect b="b" l="l" r="r" t="t"/>
              <a:pathLst>
                <a:path extrusionOk="0" h="21600" w="2160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1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5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201;p14"/>
            <p:cNvSpPr/>
            <p:nvPr/>
          </p:nvSpPr>
          <p:spPr>
            <a:xfrm>
              <a:off x="4023542" y="1519073"/>
              <a:ext cx="38778" cy="38774"/>
            </a:xfrm>
            <a:custGeom>
              <a:rect b="b" l="l" r="r" t="t"/>
              <a:pathLst>
                <a:path extrusionOk="0" h="21600" w="21600">
                  <a:moveTo>
                    <a:pt x="12481" y="0"/>
                  </a:moveTo>
                  <a:lnTo>
                    <a:pt x="8296" y="163"/>
                  </a:lnTo>
                  <a:lnTo>
                    <a:pt x="4477" y="1882"/>
                  </a:lnTo>
                  <a:lnTo>
                    <a:pt x="1508" y="5046"/>
                  </a:lnTo>
                  <a:lnTo>
                    <a:pt x="0" y="9117"/>
                  </a:lnTo>
                  <a:lnTo>
                    <a:pt x="163" y="13305"/>
                  </a:lnTo>
                  <a:lnTo>
                    <a:pt x="1882" y="17125"/>
                  </a:lnTo>
                  <a:lnTo>
                    <a:pt x="5046" y="20095"/>
                  </a:lnTo>
                  <a:lnTo>
                    <a:pt x="9116" y="21600"/>
                  </a:lnTo>
                  <a:lnTo>
                    <a:pt x="13304" y="21437"/>
                  </a:lnTo>
                  <a:lnTo>
                    <a:pt x="17124" y="19716"/>
                  </a:lnTo>
                  <a:lnTo>
                    <a:pt x="20093" y="16550"/>
                  </a:lnTo>
                  <a:lnTo>
                    <a:pt x="21600" y="12482"/>
                  </a:lnTo>
                  <a:lnTo>
                    <a:pt x="21435" y="8294"/>
                  </a:lnTo>
                  <a:lnTo>
                    <a:pt x="19712" y="4475"/>
                  </a:lnTo>
                  <a:lnTo>
                    <a:pt x="16548" y="1509"/>
                  </a:lnTo>
                  <a:lnTo>
                    <a:pt x="1248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02;p14"/>
            <p:cNvSpPr/>
            <p:nvPr/>
          </p:nvSpPr>
          <p:spPr>
            <a:xfrm>
              <a:off x="5713128" y="3218891"/>
              <a:ext cx="38778" cy="38778"/>
            </a:xfrm>
            <a:custGeom>
              <a:rect b="b" l="l" r="r" t="t"/>
              <a:pathLst>
                <a:path extrusionOk="0" h="21600" w="21600">
                  <a:moveTo>
                    <a:pt x="12483" y="0"/>
                  </a:moveTo>
                  <a:lnTo>
                    <a:pt x="8296" y="163"/>
                  </a:lnTo>
                  <a:lnTo>
                    <a:pt x="4476" y="1885"/>
                  </a:lnTo>
                  <a:lnTo>
                    <a:pt x="1507" y="5052"/>
                  </a:lnTo>
                  <a:lnTo>
                    <a:pt x="0" y="9120"/>
                  </a:lnTo>
                  <a:lnTo>
                    <a:pt x="165" y="13305"/>
                  </a:lnTo>
                  <a:lnTo>
                    <a:pt x="1887" y="17124"/>
                  </a:lnTo>
                  <a:lnTo>
                    <a:pt x="5051" y="20092"/>
                  </a:lnTo>
                  <a:lnTo>
                    <a:pt x="9121" y="21600"/>
                  </a:lnTo>
                  <a:lnTo>
                    <a:pt x="13306" y="21435"/>
                  </a:lnTo>
                  <a:lnTo>
                    <a:pt x="17124" y="19712"/>
                  </a:lnTo>
                  <a:lnTo>
                    <a:pt x="20092" y="16548"/>
                  </a:lnTo>
                  <a:lnTo>
                    <a:pt x="21600" y="12478"/>
                  </a:lnTo>
                  <a:lnTo>
                    <a:pt x="21437" y="8293"/>
                  </a:lnTo>
                  <a:lnTo>
                    <a:pt x="19717" y="4476"/>
                  </a:lnTo>
                  <a:lnTo>
                    <a:pt x="16554" y="1508"/>
                  </a:lnTo>
                  <a:lnTo>
                    <a:pt x="1248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" name="Google Shape;203;p14"/>
            <p:cNvSpPr/>
            <p:nvPr/>
          </p:nvSpPr>
          <p:spPr>
            <a:xfrm>
              <a:off x="4060670" y="1178866"/>
              <a:ext cx="38778" cy="38780"/>
            </a:xfrm>
            <a:custGeom>
              <a:rect b="b" l="l" r="r" t="t"/>
              <a:pathLst>
                <a:path extrusionOk="0" h="21600" w="21600">
                  <a:moveTo>
                    <a:pt x="12480" y="0"/>
                  </a:moveTo>
                  <a:lnTo>
                    <a:pt x="8295" y="163"/>
                  </a:lnTo>
                  <a:lnTo>
                    <a:pt x="4476" y="1882"/>
                  </a:lnTo>
                  <a:lnTo>
                    <a:pt x="1507" y="5045"/>
                  </a:lnTo>
                  <a:lnTo>
                    <a:pt x="0" y="9116"/>
                  </a:lnTo>
                  <a:lnTo>
                    <a:pt x="165" y="13303"/>
                  </a:lnTo>
                  <a:lnTo>
                    <a:pt x="1887" y="17123"/>
                  </a:lnTo>
                  <a:lnTo>
                    <a:pt x="5051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2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4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" name="Google Shape;204;p14"/>
            <p:cNvSpPr/>
            <p:nvPr/>
          </p:nvSpPr>
          <p:spPr>
            <a:xfrm>
              <a:off x="4836469" y="2435886"/>
              <a:ext cx="38780" cy="38773"/>
            </a:xfrm>
            <a:custGeom>
              <a:rect b="b" l="l" r="r" t="t"/>
              <a:pathLst>
                <a:path extrusionOk="0" h="21600" w="2160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6"/>
                  </a:lnTo>
                  <a:lnTo>
                    <a:pt x="0" y="9118"/>
                  </a:lnTo>
                  <a:lnTo>
                    <a:pt x="163" y="13305"/>
                  </a:lnTo>
                  <a:lnTo>
                    <a:pt x="1885" y="17126"/>
                  </a:lnTo>
                  <a:lnTo>
                    <a:pt x="5052" y="20095"/>
                  </a:lnTo>
                  <a:lnTo>
                    <a:pt x="9119" y="21600"/>
                  </a:lnTo>
                  <a:lnTo>
                    <a:pt x="13304" y="21435"/>
                  </a:lnTo>
                  <a:lnTo>
                    <a:pt x="17123" y="19714"/>
                  </a:lnTo>
                  <a:lnTo>
                    <a:pt x="20091" y="16550"/>
                  </a:lnTo>
                  <a:lnTo>
                    <a:pt x="21600" y="12482"/>
                  </a:lnTo>
                  <a:lnTo>
                    <a:pt x="21436" y="8295"/>
                  </a:lnTo>
                  <a:lnTo>
                    <a:pt x="19715" y="4475"/>
                  </a:lnTo>
                  <a:lnTo>
                    <a:pt x="16547" y="1509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" name="Google Shape;205;p14"/>
            <p:cNvSpPr/>
            <p:nvPr/>
          </p:nvSpPr>
          <p:spPr>
            <a:xfrm>
              <a:off x="4923660" y="2169274"/>
              <a:ext cx="38780" cy="38780"/>
            </a:xfrm>
            <a:custGeom>
              <a:rect b="b" l="l" r="r" t="t"/>
              <a:pathLst>
                <a:path extrusionOk="0" h="21600" w="21600">
                  <a:moveTo>
                    <a:pt x="12484" y="0"/>
                  </a:moveTo>
                  <a:lnTo>
                    <a:pt x="8297" y="163"/>
                  </a:lnTo>
                  <a:lnTo>
                    <a:pt x="4477" y="1885"/>
                  </a:lnTo>
                  <a:lnTo>
                    <a:pt x="1508" y="5052"/>
                  </a:lnTo>
                  <a:lnTo>
                    <a:pt x="0" y="9119"/>
                  </a:lnTo>
                  <a:lnTo>
                    <a:pt x="163" y="13304"/>
                  </a:lnTo>
                  <a:lnTo>
                    <a:pt x="1885" y="17123"/>
                  </a:lnTo>
                  <a:lnTo>
                    <a:pt x="5052" y="20091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1" y="16547"/>
                  </a:lnTo>
                  <a:lnTo>
                    <a:pt x="21600" y="12480"/>
                  </a:lnTo>
                  <a:lnTo>
                    <a:pt x="21437" y="8295"/>
                  </a:lnTo>
                  <a:lnTo>
                    <a:pt x="19717" y="4477"/>
                  </a:lnTo>
                  <a:lnTo>
                    <a:pt x="16554" y="1508"/>
                  </a:lnTo>
                  <a:lnTo>
                    <a:pt x="1248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" name="Google Shape;206;p14"/>
            <p:cNvSpPr/>
            <p:nvPr/>
          </p:nvSpPr>
          <p:spPr>
            <a:xfrm>
              <a:off x="6520836" y="572257"/>
              <a:ext cx="38780" cy="38780"/>
            </a:xfrm>
            <a:custGeom>
              <a:rect b="b" l="l" r="r" t="t"/>
              <a:pathLst>
                <a:path extrusionOk="0" h="21600" w="2160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1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5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" name="Google Shape;207;p14"/>
            <p:cNvSpPr/>
            <p:nvPr/>
          </p:nvSpPr>
          <p:spPr>
            <a:xfrm>
              <a:off x="1348955" y="2676476"/>
              <a:ext cx="38778" cy="38773"/>
            </a:xfrm>
            <a:custGeom>
              <a:rect b="b" l="l" r="r" t="t"/>
              <a:pathLst>
                <a:path extrusionOk="0" h="21600" w="21600">
                  <a:moveTo>
                    <a:pt x="12481" y="0"/>
                  </a:moveTo>
                  <a:lnTo>
                    <a:pt x="8296" y="164"/>
                  </a:lnTo>
                  <a:lnTo>
                    <a:pt x="4477" y="1885"/>
                  </a:lnTo>
                  <a:lnTo>
                    <a:pt x="1508" y="5045"/>
                  </a:lnTo>
                  <a:lnTo>
                    <a:pt x="0" y="9117"/>
                  </a:lnTo>
                  <a:lnTo>
                    <a:pt x="163" y="13305"/>
                  </a:lnTo>
                  <a:lnTo>
                    <a:pt x="1882" y="17125"/>
                  </a:lnTo>
                  <a:lnTo>
                    <a:pt x="5046" y="20094"/>
                  </a:lnTo>
                  <a:lnTo>
                    <a:pt x="9116" y="21600"/>
                  </a:lnTo>
                  <a:lnTo>
                    <a:pt x="13304" y="21437"/>
                  </a:lnTo>
                  <a:lnTo>
                    <a:pt x="17124" y="19716"/>
                  </a:lnTo>
                  <a:lnTo>
                    <a:pt x="20093" y="16549"/>
                  </a:lnTo>
                  <a:lnTo>
                    <a:pt x="21600" y="12481"/>
                  </a:lnTo>
                  <a:lnTo>
                    <a:pt x="21435" y="8294"/>
                  </a:lnTo>
                  <a:lnTo>
                    <a:pt x="19712" y="4474"/>
                  </a:lnTo>
                  <a:lnTo>
                    <a:pt x="16548" y="1508"/>
                  </a:lnTo>
                  <a:lnTo>
                    <a:pt x="1248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" name="Google Shape;208;p14"/>
            <p:cNvSpPr/>
            <p:nvPr/>
          </p:nvSpPr>
          <p:spPr>
            <a:xfrm>
              <a:off x="6644158" y="106333"/>
              <a:ext cx="38780" cy="38783"/>
            </a:xfrm>
            <a:custGeom>
              <a:rect b="b" l="l" r="r" t="t"/>
              <a:pathLst>
                <a:path extrusionOk="0" h="21600" w="21600">
                  <a:moveTo>
                    <a:pt x="12480" y="0"/>
                  </a:moveTo>
                  <a:lnTo>
                    <a:pt x="8295" y="165"/>
                  </a:lnTo>
                  <a:lnTo>
                    <a:pt x="4477" y="1887"/>
                  </a:lnTo>
                  <a:lnTo>
                    <a:pt x="1508" y="5051"/>
                  </a:lnTo>
                  <a:lnTo>
                    <a:pt x="0" y="9121"/>
                  </a:lnTo>
                  <a:lnTo>
                    <a:pt x="163" y="13308"/>
                  </a:lnTo>
                  <a:lnTo>
                    <a:pt x="1885" y="17128"/>
                  </a:lnTo>
                  <a:lnTo>
                    <a:pt x="5052" y="20096"/>
                  </a:lnTo>
                  <a:lnTo>
                    <a:pt x="9119" y="21600"/>
                  </a:lnTo>
                  <a:lnTo>
                    <a:pt x="13304" y="21435"/>
                  </a:lnTo>
                  <a:lnTo>
                    <a:pt x="17123" y="19715"/>
                  </a:lnTo>
                  <a:lnTo>
                    <a:pt x="20091" y="16552"/>
                  </a:lnTo>
                  <a:lnTo>
                    <a:pt x="21600" y="12484"/>
                  </a:lnTo>
                  <a:lnTo>
                    <a:pt x="21436" y="8298"/>
                  </a:lnTo>
                  <a:lnTo>
                    <a:pt x="19715" y="4476"/>
                  </a:lnTo>
                  <a:lnTo>
                    <a:pt x="16547" y="1507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" name="Google Shape;209;p14"/>
            <p:cNvSpPr/>
            <p:nvPr/>
          </p:nvSpPr>
          <p:spPr>
            <a:xfrm>
              <a:off x="4996932" y="1870851"/>
              <a:ext cx="38780" cy="38780"/>
            </a:xfrm>
            <a:custGeom>
              <a:rect b="b" l="l" r="r" t="t"/>
              <a:pathLst>
                <a:path extrusionOk="0" h="21600" w="21600">
                  <a:moveTo>
                    <a:pt x="12480" y="0"/>
                  </a:moveTo>
                  <a:lnTo>
                    <a:pt x="8295" y="163"/>
                  </a:lnTo>
                  <a:lnTo>
                    <a:pt x="4477" y="1885"/>
                  </a:lnTo>
                  <a:lnTo>
                    <a:pt x="1508" y="5052"/>
                  </a:lnTo>
                  <a:lnTo>
                    <a:pt x="0" y="9119"/>
                  </a:lnTo>
                  <a:lnTo>
                    <a:pt x="163" y="13304"/>
                  </a:lnTo>
                  <a:lnTo>
                    <a:pt x="1885" y="17123"/>
                  </a:lnTo>
                  <a:lnTo>
                    <a:pt x="5052" y="20091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1" y="16547"/>
                  </a:lnTo>
                  <a:lnTo>
                    <a:pt x="21600" y="12480"/>
                  </a:lnTo>
                  <a:lnTo>
                    <a:pt x="21436" y="8295"/>
                  </a:lnTo>
                  <a:lnTo>
                    <a:pt x="19715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" name="Google Shape;210;p14"/>
            <p:cNvSpPr/>
            <p:nvPr/>
          </p:nvSpPr>
          <p:spPr>
            <a:xfrm>
              <a:off x="1141505" y="3443993"/>
              <a:ext cx="38780" cy="38780"/>
            </a:xfrm>
            <a:custGeom>
              <a:rect b="b" l="l" r="r" t="t"/>
              <a:pathLst>
                <a:path extrusionOk="0" h="21600" w="2160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1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5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" name="Google Shape;211;p14"/>
            <p:cNvSpPr/>
            <p:nvPr/>
          </p:nvSpPr>
          <p:spPr>
            <a:xfrm>
              <a:off x="1792330" y="3386635"/>
              <a:ext cx="38778" cy="38780"/>
            </a:xfrm>
            <a:custGeom>
              <a:rect b="b" l="l" r="r" t="t"/>
              <a:pathLst>
                <a:path extrusionOk="0" h="21600" w="21600">
                  <a:moveTo>
                    <a:pt x="12480" y="0"/>
                  </a:moveTo>
                  <a:lnTo>
                    <a:pt x="8295" y="163"/>
                  </a:lnTo>
                  <a:lnTo>
                    <a:pt x="4476" y="1882"/>
                  </a:lnTo>
                  <a:lnTo>
                    <a:pt x="1507" y="5045"/>
                  </a:lnTo>
                  <a:lnTo>
                    <a:pt x="0" y="9116"/>
                  </a:lnTo>
                  <a:lnTo>
                    <a:pt x="165" y="13303"/>
                  </a:lnTo>
                  <a:lnTo>
                    <a:pt x="1887" y="17123"/>
                  </a:lnTo>
                  <a:lnTo>
                    <a:pt x="5051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2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4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" name="Google Shape;212;p14"/>
            <p:cNvSpPr/>
            <p:nvPr/>
          </p:nvSpPr>
          <p:spPr>
            <a:xfrm>
              <a:off x="5518704" y="3448647"/>
              <a:ext cx="38780" cy="38773"/>
            </a:xfrm>
            <a:custGeom>
              <a:rect b="b" l="l" r="r" t="t"/>
              <a:pathLst>
                <a:path extrusionOk="0" h="21600" w="2160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6"/>
                  </a:lnTo>
                  <a:lnTo>
                    <a:pt x="0" y="9118"/>
                  </a:lnTo>
                  <a:lnTo>
                    <a:pt x="163" y="13305"/>
                  </a:lnTo>
                  <a:lnTo>
                    <a:pt x="1885" y="17126"/>
                  </a:lnTo>
                  <a:lnTo>
                    <a:pt x="5052" y="20095"/>
                  </a:lnTo>
                  <a:lnTo>
                    <a:pt x="9119" y="21600"/>
                  </a:lnTo>
                  <a:lnTo>
                    <a:pt x="13304" y="21435"/>
                  </a:lnTo>
                  <a:lnTo>
                    <a:pt x="17123" y="19714"/>
                  </a:lnTo>
                  <a:lnTo>
                    <a:pt x="20091" y="16550"/>
                  </a:lnTo>
                  <a:lnTo>
                    <a:pt x="21600" y="12479"/>
                  </a:lnTo>
                  <a:lnTo>
                    <a:pt x="21436" y="8292"/>
                  </a:lnTo>
                  <a:lnTo>
                    <a:pt x="19715" y="4474"/>
                  </a:lnTo>
                  <a:lnTo>
                    <a:pt x="16547" y="1509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" name="Google Shape;213;p14"/>
            <p:cNvSpPr/>
            <p:nvPr/>
          </p:nvSpPr>
          <p:spPr>
            <a:xfrm>
              <a:off x="3583108" y="2221580"/>
              <a:ext cx="38778" cy="38780"/>
            </a:xfrm>
            <a:custGeom>
              <a:rect b="b" l="l" r="r" t="t"/>
              <a:pathLst>
                <a:path extrusionOk="0" h="21600" w="21600">
                  <a:moveTo>
                    <a:pt x="12480" y="0"/>
                  </a:moveTo>
                  <a:lnTo>
                    <a:pt x="8295" y="163"/>
                  </a:lnTo>
                  <a:lnTo>
                    <a:pt x="4476" y="1882"/>
                  </a:lnTo>
                  <a:lnTo>
                    <a:pt x="1507" y="5045"/>
                  </a:lnTo>
                  <a:lnTo>
                    <a:pt x="0" y="9116"/>
                  </a:lnTo>
                  <a:lnTo>
                    <a:pt x="165" y="13303"/>
                  </a:lnTo>
                  <a:lnTo>
                    <a:pt x="1887" y="17123"/>
                  </a:lnTo>
                  <a:lnTo>
                    <a:pt x="5051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2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4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" name="Google Shape;214;p14"/>
            <p:cNvSpPr/>
            <p:nvPr/>
          </p:nvSpPr>
          <p:spPr>
            <a:xfrm>
              <a:off x="4945330" y="235981"/>
              <a:ext cx="38780" cy="38780"/>
            </a:xfrm>
            <a:custGeom>
              <a:rect b="b" l="l" r="r" t="t"/>
              <a:pathLst>
                <a:path extrusionOk="0" h="21600" w="2160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1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5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" name="Google Shape;215;p14"/>
            <p:cNvSpPr/>
            <p:nvPr/>
          </p:nvSpPr>
          <p:spPr>
            <a:xfrm>
              <a:off x="4773828" y="3288291"/>
              <a:ext cx="38780" cy="38778"/>
            </a:xfrm>
            <a:custGeom>
              <a:rect b="b" l="l" r="r" t="t"/>
              <a:pathLst>
                <a:path extrusionOk="0" h="21600" w="21600">
                  <a:moveTo>
                    <a:pt x="12480" y="0"/>
                  </a:moveTo>
                  <a:lnTo>
                    <a:pt x="8295" y="164"/>
                  </a:lnTo>
                  <a:lnTo>
                    <a:pt x="4477" y="1884"/>
                  </a:lnTo>
                  <a:lnTo>
                    <a:pt x="1508" y="5044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4"/>
                  </a:lnTo>
                  <a:lnTo>
                    <a:pt x="20091" y="16547"/>
                  </a:lnTo>
                  <a:lnTo>
                    <a:pt x="21600" y="12480"/>
                  </a:lnTo>
                  <a:lnTo>
                    <a:pt x="21436" y="8295"/>
                  </a:lnTo>
                  <a:lnTo>
                    <a:pt x="19715" y="4476"/>
                  </a:lnTo>
                  <a:lnTo>
                    <a:pt x="16547" y="1507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" name="Google Shape;216;p14"/>
            <p:cNvSpPr/>
            <p:nvPr/>
          </p:nvSpPr>
          <p:spPr>
            <a:xfrm>
              <a:off x="3544726" y="1411547"/>
              <a:ext cx="38780" cy="38778"/>
            </a:xfrm>
            <a:custGeom>
              <a:rect b="b" l="l" r="r" t="t"/>
              <a:pathLst>
                <a:path extrusionOk="0" h="21600" w="2160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6"/>
                  </a:lnTo>
                  <a:lnTo>
                    <a:pt x="0" y="9116"/>
                  </a:lnTo>
                  <a:lnTo>
                    <a:pt x="163" y="13304"/>
                  </a:lnTo>
                  <a:lnTo>
                    <a:pt x="1885" y="17124"/>
                  </a:lnTo>
                  <a:lnTo>
                    <a:pt x="5052" y="20093"/>
                  </a:lnTo>
                  <a:lnTo>
                    <a:pt x="9119" y="21600"/>
                  </a:lnTo>
                  <a:lnTo>
                    <a:pt x="13304" y="21435"/>
                  </a:lnTo>
                  <a:lnTo>
                    <a:pt x="17123" y="19712"/>
                  </a:lnTo>
                  <a:lnTo>
                    <a:pt x="20091" y="16548"/>
                  </a:lnTo>
                  <a:lnTo>
                    <a:pt x="21600" y="12478"/>
                  </a:lnTo>
                  <a:lnTo>
                    <a:pt x="21436" y="8294"/>
                  </a:lnTo>
                  <a:lnTo>
                    <a:pt x="19715" y="4476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" name="Google Shape;217;p14"/>
            <p:cNvSpPr/>
            <p:nvPr/>
          </p:nvSpPr>
          <p:spPr>
            <a:xfrm>
              <a:off x="3342495" y="3071186"/>
              <a:ext cx="38778" cy="38774"/>
            </a:xfrm>
            <a:custGeom>
              <a:rect b="b" l="l" r="r" t="t"/>
              <a:pathLst>
                <a:path extrusionOk="0" h="21600" w="21600">
                  <a:moveTo>
                    <a:pt x="12481" y="0"/>
                  </a:moveTo>
                  <a:lnTo>
                    <a:pt x="8296" y="163"/>
                  </a:lnTo>
                  <a:lnTo>
                    <a:pt x="4477" y="1882"/>
                  </a:lnTo>
                  <a:lnTo>
                    <a:pt x="1508" y="5046"/>
                  </a:lnTo>
                  <a:lnTo>
                    <a:pt x="0" y="9117"/>
                  </a:lnTo>
                  <a:lnTo>
                    <a:pt x="163" y="13305"/>
                  </a:lnTo>
                  <a:lnTo>
                    <a:pt x="1885" y="17125"/>
                  </a:lnTo>
                  <a:lnTo>
                    <a:pt x="5052" y="20095"/>
                  </a:lnTo>
                  <a:lnTo>
                    <a:pt x="9120" y="21600"/>
                  </a:lnTo>
                  <a:lnTo>
                    <a:pt x="13305" y="21437"/>
                  </a:lnTo>
                  <a:lnTo>
                    <a:pt x="17124" y="19716"/>
                  </a:lnTo>
                  <a:lnTo>
                    <a:pt x="20092" y="16550"/>
                  </a:lnTo>
                  <a:lnTo>
                    <a:pt x="21600" y="12482"/>
                  </a:lnTo>
                  <a:lnTo>
                    <a:pt x="21435" y="8294"/>
                  </a:lnTo>
                  <a:lnTo>
                    <a:pt x="19712" y="4475"/>
                  </a:lnTo>
                  <a:lnTo>
                    <a:pt x="16548" y="1509"/>
                  </a:lnTo>
                  <a:lnTo>
                    <a:pt x="1248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" name="Google Shape;218;p14"/>
            <p:cNvSpPr/>
            <p:nvPr/>
          </p:nvSpPr>
          <p:spPr>
            <a:xfrm>
              <a:off x="2325337" y="2427117"/>
              <a:ext cx="38778" cy="38780"/>
            </a:xfrm>
            <a:custGeom>
              <a:rect b="b" l="l" r="r" t="t"/>
              <a:pathLst>
                <a:path extrusionOk="0" h="21600" w="21600">
                  <a:moveTo>
                    <a:pt x="12478" y="0"/>
                  </a:moveTo>
                  <a:lnTo>
                    <a:pt x="8293" y="163"/>
                  </a:lnTo>
                  <a:lnTo>
                    <a:pt x="4476" y="1884"/>
                  </a:lnTo>
                  <a:lnTo>
                    <a:pt x="1508" y="5048"/>
                  </a:lnTo>
                  <a:lnTo>
                    <a:pt x="0" y="9118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4"/>
                  </a:lnTo>
                  <a:lnTo>
                    <a:pt x="9120" y="21600"/>
                  </a:lnTo>
                  <a:lnTo>
                    <a:pt x="13305" y="21437"/>
                  </a:lnTo>
                  <a:lnTo>
                    <a:pt x="17124" y="19716"/>
                  </a:lnTo>
                  <a:lnTo>
                    <a:pt x="20092" y="16550"/>
                  </a:lnTo>
                  <a:lnTo>
                    <a:pt x="21600" y="12482"/>
                  </a:lnTo>
                  <a:lnTo>
                    <a:pt x="21435" y="8296"/>
                  </a:lnTo>
                  <a:lnTo>
                    <a:pt x="19712" y="4477"/>
                  </a:lnTo>
                  <a:lnTo>
                    <a:pt x="16548" y="1511"/>
                  </a:lnTo>
                  <a:lnTo>
                    <a:pt x="1247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" name="Google Shape;219;p14"/>
            <p:cNvSpPr/>
            <p:nvPr/>
          </p:nvSpPr>
          <p:spPr>
            <a:xfrm>
              <a:off x="6745440" y="2853211"/>
              <a:ext cx="38780" cy="38780"/>
            </a:xfrm>
            <a:custGeom>
              <a:rect b="b" l="l" r="r" t="t"/>
              <a:pathLst>
                <a:path extrusionOk="0" h="21600" w="2160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1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5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" name="Google Shape;220;p14"/>
            <p:cNvSpPr/>
            <p:nvPr/>
          </p:nvSpPr>
          <p:spPr>
            <a:xfrm>
              <a:off x="4723357" y="2641234"/>
              <a:ext cx="38780" cy="38783"/>
            </a:xfrm>
            <a:custGeom>
              <a:rect b="b" l="l" r="r" t="t"/>
              <a:pathLst>
                <a:path extrusionOk="0" h="21600" w="21600">
                  <a:moveTo>
                    <a:pt x="12480" y="0"/>
                  </a:moveTo>
                  <a:lnTo>
                    <a:pt x="8295" y="164"/>
                  </a:lnTo>
                  <a:lnTo>
                    <a:pt x="4477" y="1885"/>
                  </a:lnTo>
                  <a:lnTo>
                    <a:pt x="1508" y="5048"/>
                  </a:lnTo>
                  <a:lnTo>
                    <a:pt x="0" y="9119"/>
                  </a:lnTo>
                  <a:lnTo>
                    <a:pt x="163" y="13305"/>
                  </a:lnTo>
                  <a:lnTo>
                    <a:pt x="1885" y="17124"/>
                  </a:lnTo>
                  <a:lnTo>
                    <a:pt x="5052" y="20093"/>
                  </a:lnTo>
                  <a:lnTo>
                    <a:pt x="9119" y="21600"/>
                  </a:lnTo>
                  <a:lnTo>
                    <a:pt x="13304" y="21435"/>
                  </a:lnTo>
                  <a:lnTo>
                    <a:pt x="17123" y="19713"/>
                  </a:lnTo>
                  <a:lnTo>
                    <a:pt x="20091" y="16549"/>
                  </a:lnTo>
                  <a:lnTo>
                    <a:pt x="21600" y="12483"/>
                  </a:lnTo>
                  <a:lnTo>
                    <a:pt x="21436" y="8297"/>
                  </a:lnTo>
                  <a:lnTo>
                    <a:pt x="19715" y="4476"/>
                  </a:lnTo>
                  <a:lnTo>
                    <a:pt x="16547" y="1504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" name="Google Shape;221;p14"/>
            <p:cNvSpPr/>
            <p:nvPr/>
          </p:nvSpPr>
          <p:spPr>
            <a:xfrm>
              <a:off x="2056741" y="2876978"/>
              <a:ext cx="38780" cy="38780"/>
            </a:xfrm>
            <a:custGeom>
              <a:rect b="b" l="l" r="r" t="t"/>
              <a:pathLst>
                <a:path extrusionOk="0" h="21600" w="21600">
                  <a:moveTo>
                    <a:pt x="12481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2" y="17123"/>
                  </a:lnTo>
                  <a:lnTo>
                    <a:pt x="5045" y="20092"/>
                  </a:lnTo>
                  <a:lnTo>
                    <a:pt x="9116" y="21600"/>
                  </a:lnTo>
                  <a:lnTo>
                    <a:pt x="13303" y="21436"/>
                  </a:lnTo>
                  <a:lnTo>
                    <a:pt x="17123" y="19715"/>
                  </a:lnTo>
                  <a:lnTo>
                    <a:pt x="20092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5" y="4477"/>
                  </a:lnTo>
                  <a:lnTo>
                    <a:pt x="16547" y="1508"/>
                  </a:lnTo>
                  <a:lnTo>
                    <a:pt x="1248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" name="Google Shape;222;p14"/>
            <p:cNvSpPr/>
            <p:nvPr/>
          </p:nvSpPr>
          <p:spPr>
            <a:xfrm>
              <a:off x="2121342" y="3488938"/>
              <a:ext cx="20408" cy="12701"/>
            </a:xfrm>
            <a:custGeom>
              <a:rect b="b" l="l" r="r" t="t"/>
              <a:pathLst>
                <a:path extrusionOk="0" h="21600" w="21600">
                  <a:moveTo>
                    <a:pt x="13785" y="0"/>
                  </a:moveTo>
                  <a:lnTo>
                    <a:pt x="5831" y="2294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378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" name="Google Shape;223;p14"/>
            <p:cNvSpPr/>
            <p:nvPr/>
          </p:nvSpPr>
          <p:spPr>
            <a:xfrm>
              <a:off x="1450730" y="3135348"/>
              <a:ext cx="38778" cy="38778"/>
            </a:xfrm>
            <a:custGeom>
              <a:rect b="b" l="l" r="r" t="t"/>
              <a:pathLst>
                <a:path extrusionOk="0" h="21600" w="21600">
                  <a:moveTo>
                    <a:pt x="12480" y="0"/>
                  </a:moveTo>
                  <a:lnTo>
                    <a:pt x="8295" y="163"/>
                  </a:lnTo>
                  <a:lnTo>
                    <a:pt x="4476" y="1882"/>
                  </a:lnTo>
                  <a:lnTo>
                    <a:pt x="1507" y="5046"/>
                  </a:lnTo>
                  <a:lnTo>
                    <a:pt x="0" y="9116"/>
                  </a:lnTo>
                  <a:lnTo>
                    <a:pt x="165" y="13304"/>
                  </a:lnTo>
                  <a:lnTo>
                    <a:pt x="1887" y="17124"/>
                  </a:lnTo>
                  <a:lnTo>
                    <a:pt x="5051" y="20093"/>
                  </a:lnTo>
                  <a:lnTo>
                    <a:pt x="9119" y="21600"/>
                  </a:lnTo>
                  <a:lnTo>
                    <a:pt x="13304" y="21435"/>
                  </a:lnTo>
                  <a:lnTo>
                    <a:pt x="17123" y="19712"/>
                  </a:lnTo>
                  <a:lnTo>
                    <a:pt x="20092" y="16548"/>
                  </a:lnTo>
                  <a:lnTo>
                    <a:pt x="21600" y="12478"/>
                  </a:lnTo>
                  <a:lnTo>
                    <a:pt x="21436" y="8294"/>
                  </a:lnTo>
                  <a:lnTo>
                    <a:pt x="19714" y="4476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" name="Google Shape;224;p14"/>
            <p:cNvSpPr/>
            <p:nvPr/>
          </p:nvSpPr>
          <p:spPr>
            <a:xfrm>
              <a:off x="4319760" y="3280900"/>
              <a:ext cx="38780" cy="38774"/>
            </a:xfrm>
            <a:custGeom>
              <a:rect b="b" l="l" r="r" t="t"/>
              <a:pathLst>
                <a:path extrusionOk="0" h="21600" w="2160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6"/>
                  </a:lnTo>
                  <a:lnTo>
                    <a:pt x="0" y="9117"/>
                  </a:lnTo>
                  <a:lnTo>
                    <a:pt x="163" y="13305"/>
                  </a:lnTo>
                  <a:lnTo>
                    <a:pt x="1885" y="17125"/>
                  </a:lnTo>
                  <a:lnTo>
                    <a:pt x="5052" y="20095"/>
                  </a:lnTo>
                  <a:lnTo>
                    <a:pt x="9119" y="21600"/>
                  </a:lnTo>
                  <a:lnTo>
                    <a:pt x="13304" y="21437"/>
                  </a:lnTo>
                  <a:lnTo>
                    <a:pt x="17123" y="19716"/>
                  </a:lnTo>
                  <a:lnTo>
                    <a:pt x="20091" y="16550"/>
                  </a:lnTo>
                  <a:lnTo>
                    <a:pt x="21600" y="12483"/>
                  </a:lnTo>
                  <a:lnTo>
                    <a:pt x="21436" y="8297"/>
                  </a:lnTo>
                  <a:lnTo>
                    <a:pt x="19715" y="4477"/>
                  </a:lnTo>
                  <a:lnTo>
                    <a:pt x="16547" y="1509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" name="Google Shape;225;p14"/>
            <p:cNvSpPr/>
            <p:nvPr/>
          </p:nvSpPr>
          <p:spPr>
            <a:xfrm>
              <a:off x="5276960" y="3189823"/>
              <a:ext cx="38780" cy="38774"/>
            </a:xfrm>
            <a:custGeom>
              <a:rect b="b" l="l" r="r" t="t"/>
              <a:pathLst>
                <a:path extrusionOk="0" h="21600" w="2160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6"/>
                  </a:lnTo>
                  <a:lnTo>
                    <a:pt x="0" y="9117"/>
                  </a:lnTo>
                  <a:lnTo>
                    <a:pt x="163" y="13305"/>
                  </a:lnTo>
                  <a:lnTo>
                    <a:pt x="1885" y="17125"/>
                  </a:lnTo>
                  <a:lnTo>
                    <a:pt x="5052" y="20095"/>
                  </a:lnTo>
                  <a:lnTo>
                    <a:pt x="9119" y="21600"/>
                  </a:lnTo>
                  <a:lnTo>
                    <a:pt x="13304" y="21437"/>
                  </a:lnTo>
                  <a:lnTo>
                    <a:pt x="17123" y="19716"/>
                  </a:lnTo>
                  <a:lnTo>
                    <a:pt x="20091" y="16550"/>
                  </a:lnTo>
                  <a:lnTo>
                    <a:pt x="21600" y="12479"/>
                  </a:lnTo>
                  <a:lnTo>
                    <a:pt x="21436" y="8292"/>
                  </a:lnTo>
                  <a:lnTo>
                    <a:pt x="19715" y="4473"/>
                  </a:lnTo>
                  <a:lnTo>
                    <a:pt x="16547" y="1509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" name="Google Shape;226;p14"/>
            <p:cNvSpPr/>
            <p:nvPr/>
          </p:nvSpPr>
          <p:spPr>
            <a:xfrm>
              <a:off x="5274087" y="3005587"/>
              <a:ext cx="38780" cy="38780"/>
            </a:xfrm>
            <a:custGeom>
              <a:rect b="b" l="l" r="r" t="t"/>
              <a:pathLst>
                <a:path extrusionOk="0" h="21600" w="2160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1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5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" name="Google Shape;227;p14"/>
            <p:cNvSpPr/>
            <p:nvPr/>
          </p:nvSpPr>
          <p:spPr>
            <a:xfrm>
              <a:off x="1487535" y="1945133"/>
              <a:ext cx="38778" cy="38774"/>
            </a:xfrm>
            <a:custGeom>
              <a:rect b="b" l="l" r="r" t="t"/>
              <a:pathLst>
                <a:path extrusionOk="0" h="21600" w="21600">
                  <a:moveTo>
                    <a:pt x="12481" y="0"/>
                  </a:moveTo>
                  <a:lnTo>
                    <a:pt x="8296" y="163"/>
                  </a:lnTo>
                  <a:lnTo>
                    <a:pt x="4477" y="1882"/>
                  </a:lnTo>
                  <a:lnTo>
                    <a:pt x="1508" y="5046"/>
                  </a:lnTo>
                  <a:lnTo>
                    <a:pt x="0" y="9117"/>
                  </a:lnTo>
                  <a:lnTo>
                    <a:pt x="163" y="13305"/>
                  </a:lnTo>
                  <a:lnTo>
                    <a:pt x="1885" y="17125"/>
                  </a:lnTo>
                  <a:lnTo>
                    <a:pt x="5052" y="20095"/>
                  </a:lnTo>
                  <a:lnTo>
                    <a:pt x="9120" y="21600"/>
                  </a:lnTo>
                  <a:lnTo>
                    <a:pt x="13305" y="21437"/>
                  </a:lnTo>
                  <a:lnTo>
                    <a:pt x="17124" y="19716"/>
                  </a:lnTo>
                  <a:lnTo>
                    <a:pt x="20092" y="16550"/>
                  </a:lnTo>
                  <a:lnTo>
                    <a:pt x="21600" y="12482"/>
                  </a:lnTo>
                  <a:lnTo>
                    <a:pt x="21435" y="8294"/>
                  </a:lnTo>
                  <a:lnTo>
                    <a:pt x="19712" y="4475"/>
                  </a:lnTo>
                  <a:lnTo>
                    <a:pt x="16548" y="1509"/>
                  </a:lnTo>
                  <a:lnTo>
                    <a:pt x="1248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" name="Google Shape;228;p14"/>
            <p:cNvSpPr/>
            <p:nvPr/>
          </p:nvSpPr>
          <p:spPr>
            <a:xfrm>
              <a:off x="2318509" y="2584403"/>
              <a:ext cx="38778" cy="38778"/>
            </a:xfrm>
            <a:custGeom>
              <a:rect b="b" l="l" r="r" t="t"/>
              <a:pathLst>
                <a:path extrusionOk="0" h="21600" w="21600">
                  <a:moveTo>
                    <a:pt x="12480" y="0"/>
                  </a:moveTo>
                  <a:lnTo>
                    <a:pt x="8295" y="163"/>
                  </a:lnTo>
                  <a:lnTo>
                    <a:pt x="4476" y="1882"/>
                  </a:lnTo>
                  <a:lnTo>
                    <a:pt x="1507" y="5046"/>
                  </a:lnTo>
                  <a:lnTo>
                    <a:pt x="0" y="9116"/>
                  </a:lnTo>
                  <a:lnTo>
                    <a:pt x="165" y="13304"/>
                  </a:lnTo>
                  <a:lnTo>
                    <a:pt x="1887" y="17124"/>
                  </a:lnTo>
                  <a:lnTo>
                    <a:pt x="5051" y="20093"/>
                  </a:lnTo>
                  <a:lnTo>
                    <a:pt x="9119" y="21600"/>
                  </a:lnTo>
                  <a:lnTo>
                    <a:pt x="13304" y="21435"/>
                  </a:lnTo>
                  <a:lnTo>
                    <a:pt x="17123" y="19712"/>
                  </a:lnTo>
                  <a:lnTo>
                    <a:pt x="20092" y="16548"/>
                  </a:lnTo>
                  <a:lnTo>
                    <a:pt x="21600" y="12481"/>
                  </a:lnTo>
                  <a:lnTo>
                    <a:pt x="21436" y="8296"/>
                  </a:lnTo>
                  <a:lnTo>
                    <a:pt x="19714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9" name="Google Shape;229;p14"/>
            <p:cNvSpPr/>
            <p:nvPr/>
          </p:nvSpPr>
          <p:spPr>
            <a:xfrm>
              <a:off x="6088129" y="3198748"/>
              <a:ext cx="38778" cy="38773"/>
            </a:xfrm>
            <a:custGeom>
              <a:rect b="b" l="l" r="r" t="t"/>
              <a:pathLst>
                <a:path extrusionOk="0" h="21600" w="21600">
                  <a:moveTo>
                    <a:pt x="12481" y="0"/>
                  </a:moveTo>
                  <a:lnTo>
                    <a:pt x="8296" y="164"/>
                  </a:lnTo>
                  <a:lnTo>
                    <a:pt x="4477" y="1885"/>
                  </a:lnTo>
                  <a:lnTo>
                    <a:pt x="1508" y="5049"/>
                  </a:lnTo>
                  <a:lnTo>
                    <a:pt x="0" y="9121"/>
                  </a:lnTo>
                  <a:lnTo>
                    <a:pt x="163" y="13308"/>
                  </a:lnTo>
                  <a:lnTo>
                    <a:pt x="1885" y="17126"/>
                  </a:lnTo>
                  <a:lnTo>
                    <a:pt x="5052" y="20091"/>
                  </a:lnTo>
                  <a:lnTo>
                    <a:pt x="9120" y="21600"/>
                  </a:lnTo>
                  <a:lnTo>
                    <a:pt x="13305" y="21437"/>
                  </a:lnTo>
                  <a:lnTo>
                    <a:pt x="17124" y="19717"/>
                  </a:lnTo>
                  <a:lnTo>
                    <a:pt x="20092" y="16553"/>
                  </a:lnTo>
                  <a:lnTo>
                    <a:pt x="21600" y="12485"/>
                  </a:lnTo>
                  <a:lnTo>
                    <a:pt x="21435" y="8296"/>
                  </a:lnTo>
                  <a:lnTo>
                    <a:pt x="19712" y="4475"/>
                  </a:lnTo>
                  <a:lnTo>
                    <a:pt x="16548" y="1504"/>
                  </a:lnTo>
                  <a:lnTo>
                    <a:pt x="1248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" name="Google Shape;230;p14"/>
            <p:cNvSpPr/>
            <p:nvPr/>
          </p:nvSpPr>
          <p:spPr>
            <a:xfrm>
              <a:off x="6655726" y="720517"/>
              <a:ext cx="38778" cy="38769"/>
            </a:xfrm>
            <a:custGeom>
              <a:rect b="b" l="l" r="r" t="t"/>
              <a:pathLst>
                <a:path extrusionOk="0" h="21600" w="21600">
                  <a:moveTo>
                    <a:pt x="12481" y="0"/>
                  </a:moveTo>
                  <a:lnTo>
                    <a:pt x="8296" y="163"/>
                  </a:lnTo>
                  <a:lnTo>
                    <a:pt x="4477" y="1883"/>
                  </a:lnTo>
                  <a:lnTo>
                    <a:pt x="1508" y="5047"/>
                  </a:lnTo>
                  <a:lnTo>
                    <a:pt x="0" y="9118"/>
                  </a:lnTo>
                  <a:lnTo>
                    <a:pt x="163" y="13306"/>
                  </a:lnTo>
                  <a:lnTo>
                    <a:pt x="1885" y="17124"/>
                  </a:lnTo>
                  <a:lnTo>
                    <a:pt x="5052" y="20090"/>
                  </a:lnTo>
                  <a:lnTo>
                    <a:pt x="9120" y="21600"/>
                  </a:lnTo>
                  <a:lnTo>
                    <a:pt x="13305" y="21439"/>
                  </a:lnTo>
                  <a:lnTo>
                    <a:pt x="17124" y="19719"/>
                  </a:lnTo>
                  <a:lnTo>
                    <a:pt x="20092" y="16552"/>
                  </a:lnTo>
                  <a:lnTo>
                    <a:pt x="21600" y="12484"/>
                  </a:lnTo>
                  <a:lnTo>
                    <a:pt x="21435" y="8298"/>
                  </a:lnTo>
                  <a:lnTo>
                    <a:pt x="19712" y="4478"/>
                  </a:lnTo>
                  <a:lnTo>
                    <a:pt x="16548" y="1509"/>
                  </a:lnTo>
                  <a:lnTo>
                    <a:pt x="1248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" name="Google Shape;231;p14"/>
            <p:cNvSpPr/>
            <p:nvPr/>
          </p:nvSpPr>
          <p:spPr>
            <a:xfrm>
              <a:off x="3904202" y="859290"/>
              <a:ext cx="38778" cy="38780"/>
            </a:xfrm>
            <a:custGeom>
              <a:rect b="b" l="l" r="r" t="t"/>
              <a:pathLst>
                <a:path extrusionOk="0" h="21600" w="21600">
                  <a:moveTo>
                    <a:pt x="12480" y="0"/>
                  </a:moveTo>
                  <a:lnTo>
                    <a:pt x="8295" y="163"/>
                  </a:lnTo>
                  <a:lnTo>
                    <a:pt x="4476" y="1882"/>
                  </a:lnTo>
                  <a:lnTo>
                    <a:pt x="1507" y="5045"/>
                  </a:lnTo>
                  <a:lnTo>
                    <a:pt x="0" y="9116"/>
                  </a:lnTo>
                  <a:lnTo>
                    <a:pt x="165" y="13303"/>
                  </a:lnTo>
                  <a:lnTo>
                    <a:pt x="1887" y="17123"/>
                  </a:lnTo>
                  <a:lnTo>
                    <a:pt x="5051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2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4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" name="Google Shape;232;p14"/>
            <p:cNvSpPr/>
            <p:nvPr/>
          </p:nvSpPr>
          <p:spPr>
            <a:xfrm>
              <a:off x="6692310" y="1225801"/>
              <a:ext cx="38780" cy="38773"/>
            </a:xfrm>
            <a:custGeom>
              <a:rect b="b" l="l" r="r" t="t"/>
              <a:pathLst>
                <a:path extrusionOk="0" h="21600" w="2160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6"/>
                  </a:lnTo>
                  <a:lnTo>
                    <a:pt x="0" y="9118"/>
                  </a:lnTo>
                  <a:lnTo>
                    <a:pt x="163" y="13305"/>
                  </a:lnTo>
                  <a:lnTo>
                    <a:pt x="1885" y="17126"/>
                  </a:lnTo>
                  <a:lnTo>
                    <a:pt x="5052" y="20095"/>
                  </a:lnTo>
                  <a:lnTo>
                    <a:pt x="9119" y="21600"/>
                  </a:lnTo>
                  <a:lnTo>
                    <a:pt x="13304" y="21435"/>
                  </a:lnTo>
                  <a:lnTo>
                    <a:pt x="17123" y="19714"/>
                  </a:lnTo>
                  <a:lnTo>
                    <a:pt x="20091" y="16550"/>
                  </a:lnTo>
                  <a:lnTo>
                    <a:pt x="21600" y="12482"/>
                  </a:lnTo>
                  <a:lnTo>
                    <a:pt x="21436" y="8295"/>
                  </a:lnTo>
                  <a:lnTo>
                    <a:pt x="19715" y="4475"/>
                  </a:lnTo>
                  <a:lnTo>
                    <a:pt x="16547" y="1509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" name="Google Shape;233;p14"/>
            <p:cNvSpPr/>
            <p:nvPr/>
          </p:nvSpPr>
          <p:spPr>
            <a:xfrm>
              <a:off x="5056315" y="1177122"/>
              <a:ext cx="38780" cy="38780"/>
            </a:xfrm>
            <a:custGeom>
              <a:rect b="b" l="l" r="r" t="t"/>
              <a:pathLst>
                <a:path extrusionOk="0" h="21600" w="2160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1" y="16547"/>
                  </a:lnTo>
                  <a:lnTo>
                    <a:pt x="21600" y="12477"/>
                  </a:lnTo>
                  <a:lnTo>
                    <a:pt x="21436" y="8293"/>
                  </a:lnTo>
                  <a:lnTo>
                    <a:pt x="19715" y="4476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" name="Google Shape;234;p14"/>
            <p:cNvSpPr/>
            <p:nvPr/>
          </p:nvSpPr>
          <p:spPr>
            <a:xfrm>
              <a:off x="5230675" y="2045368"/>
              <a:ext cx="38780" cy="38778"/>
            </a:xfrm>
            <a:custGeom>
              <a:rect b="b" l="l" r="r" t="t"/>
              <a:pathLst>
                <a:path extrusionOk="0" h="21600" w="21600">
                  <a:moveTo>
                    <a:pt x="12484" y="0"/>
                  </a:moveTo>
                  <a:lnTo>
                    <a:pt x="8297" y="163"/>
                  </a:lnTo>
                  <a:lnTo>
                    <a:pt x="4477" y="1882"/>
                  </a:lnTo>
                  <a:lnTo>
                    <a:pt x="1508" y="5046"/>
                  </a:lnTo>
                  <a:lnTo>
                    <a:pt x="0" y="9116"/>
                  </a:lnTo>
                  <a:lnTo>
                    <a:pt x="163" y="13304"/>
                  </a:lnTo>
                  <a:lnTo>
                    <a:pt x="1885" y="17124"/>
                  </a:lnTo>
                  <a:lnTo>
                    <a:pt x="5052" y="20093"/>
                  </a:lnTo>
                  <a:lnTo>
                    <a:pt x="9119" y="21600"/>
                  </a:lnTo>
                  <a:lnTo>
                    <a:pt x="13304" y="21435"/>
                  </a:lnTo>
                  <a:lnTo>
                    <a:pt x="17123" y="19712"/>
                  </a:lnTo>
                  <a:lnTo>
                    <a:pt x="20091" y="16548"/>
                  </a:lnTo>
                  <a:lnTo>
                    <a:pt x="21600" y="12478"/>
                  </a:lnTo>
                  <a:lnTo>
                    <a:pt x="21437" y="8294"/>
                  </a:lnTo>
                  <a:lnTo>
                    <a:pt x="19717" y="4476"/>
                  </a:lnTo>
                  <a:lnTo>
                    <a:pt x="16554" y="1508"/>
                  </a:lnTo>
                  <a:lnTo>
                    <a:pt x="1248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" name="Google Shape;235;p14"/>
            <p:cNvSpPr/>
            <p:nvPr/>
          </p:nvSpPr>
          <p:spPr>
            <a:xfrm>
              <a:off x="2040656" y="2160999"/>
              <a:ext cx="38780" cy="38780"/>
            </a:xfrm>
            <a:custGeom>
              <a:rect b="b" l="l" r="r" t="t"/>
              <a:pathLst>
                <a:path extrusionOk="0" h="21600" w="21600">
                  <a:moveTo>
                    <a:pt x="12479" y="0"/>
                  </a:moveTo>
                  <a:lnTo>
                    <a:pt x="8294" y="163"/>
                  </a:lnTo>
                  <a:lnTo>
                    <a:pt x="4477" y="1884"/>
                  </a:lnTo>
                  <a:lnTo>
                    <a:pt x="1509" y="5048"/>
                  </a:lnTo>
                  <a:lnTo>
                    <a:pt x="0" y="9118"/>
                  </a:lnTo>
                  <a:lnTo>
                    <a:pt x="162" y="13303"/>
                  </a:lnTo>
                  <a:lnTo>
                    <a:pt x="1883" y="17123"/>
                  </a:lnTo>
                  <a:lnTo>
                    <a:pt x="5053" y="20094"/>
                  </a:lnTo>
                  <a:lnTo>
                    <a:pt x="9120" y="21600"/>
                  </a:lnTo>
                  <a:lnTo>
                    <a:pt x="13305" y="21437"/>
                  </a:lnTo>
                  <a:lnTo>
                    <a:pt x="17124" y="19716"/>
                  </a:lnTo>
                  <a:lnTo>
                    <a:pt x="20092" y="16550"/>
                  </a:lnTo>
                  <a:lnTo>
                    <a:pt x="21600" y="12480"/>
                  </a:lnTo>
                  <a:lnTo>
                    <a:pt x="21435" y="8293"/>
                  </a:lnTo>
                  <a:lnTo>
                    <a:pt x="19712" y="4476"/>
                  </a:lnTo>
                  <a:lnTo>
                    <a:pt x="16549" y="1511"/>
                  </a:lnTo>
                  <a:lnTo>
                    <a:pt x="1247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" name="Google Shape;236;p14"/>
            <p:cNvSpPr/>
            <p:nvPr/>
          </p:nvSpPr>
          <p:spPr>
            <a:xfrm>
              <a:off x="3697330" y="3426531"/>
              <a:ext cx="38778" cy="38780"/>
            </a:xfrm>
            <a:custGeom>
              <a:rect b="b" l="l" r="r" t="t"/>
              <a:pathLst>
                <a:path extrusionOk="0" h="21600" w="21600">
                  <a:moveTo>
                    <a:pt x="12480" y="0"/>
                  </a:moveTo>
                  <a:lnTo>
                    <a:pt x="8295" y="163"/>
                  </a:lnTo>
                  <a:lnTo>
                    <a:pt x="4476" y="1882"/>
                  </a:lnTo>
                  <a:lnTo>
                    <a:pt x="1507" y="5045"/>
                  </a:lnTo>
                  <a:lnTo>
                    <a:pt x="0" y="9116"/>
                  </a:lnTo>
                  <a:lnTo>
                    <a:pt x="165" y="13303"/>
                  </a:lnTo>
                  <a:lnTo>
                    <a:pt x="1887" y="17123"/>
                  </a:lnTo>
                  <a:lnTo>
                    <a:pt x="5051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2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4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" name="Google Shape;237;p14"/>
            <p:cNvSpPr/>
            <p:nvPr/>
          </p:nvSpPr>
          <p:spPr>
            <a:xfrm>
              <a:off x="1516165" y="1590250"/>
              <a:ext cx="38780" cy="38780"/>
            </a:xfrm>
            <a:custGeom>
              <a:rect b="b" l="l" r="r" t="t"/>
              <a:pathLst>
                <a:path extrusionOk="0" h="21600" w="2160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1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5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" name="Google Shape;238;p14"/>
            <p:cNvSpPr/>
            <p:nvPr/>
          </p:nvSpPr>
          <p:spPr>
            <a:xfrm>
              <a:off x="928075" y="3031976"/>
              <a:ext cx="38778" cy="38780"/>
            </a:xfrm>
            <a:custGeom>
              <a:rect b="b" l="l" r="r" t="t"/>
              <a:pathLst>
                <a:path extrusionOk="0" h="21600" w="21600">
                  <a:moveTo>
                    <a:pt x="12480" y="0"/>
                  </a:moveTo>
                  <a:lnTo>
                    <a:pt x="8295" y="163"/>
                  </a:lnTo>
                  <a:lnTo>
                    <a:pt x="4476" y="1882"/>
                  </a:lnTo>
                  <a:lnTo>
                    <a:pt x="1507" y="5045"/>
                  </a:lnTo>
                  <a:lnTo>
                    <a:pt x="0" y="9116"/>
                  </a:lnTo>
                  <a:lnTo>
                    <a:pt x="165" y="13303"/>
                  </a:lnTo>
                  <a:lnTo>
                    <a:pt x="1887" y="17123"/>
                  </a:lnTo>
                  <a:lnTo>
                    <a:pt x="5051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2" y="16547"/>
                  </a:lnTo>
                  <a:lnTo>
                    <a:pt x="21600" y="12480"/>
                  </a:lnTo>
                  <a:lnTo>
                    <a:pt x="21436" y="8293"/>
                  </a:lnTo>
                  <a:lnTo>
                    <a:pt x="19714" y="4474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" name="Google Shape;239;p14"/>
            <p:cNvSpPr/>
            <p:nvPr/>
          </p:nvSpPr>
          <p:spPr>
            <a:xfrm>
              <a:off x="4274539" y="2118879"/>
              <a:ext cx="38778" cy="38774"/>
            </a:xfrm>
            <a:custGeom>
              <a:rect b="b" l="l" r="r" t="t"/>
              <a:pathLst>
                <a:path extrusionOk="0" h="21600" w="21600">
                  <a:moveTo>
                    <a:pt x="12481" y="0"/>
                  </a:moveTo>
                  <a:lnTo>
                    <a:pt x="8296" y="163"/>
                  </a:lnTo>
                  <a:lnTo>
                    <a:pt x="4477" y="1882"/>
                  </a:lnTo>
                  <a:lnTo>
                    <a:pt x="1508" y="5046"/>
                  </a:lnTo>
                  <a:lnTo>
                    <a:pt x="0" y="9117"/>
                  </a:lnTo>
                  <a:lnTo>
                    <a:pt x="163" y="13305"/>
                  </a:lnTo>
                  <a:lnTo>
                    <a:pt x="1885" y="17125"/>
                  </a:lnTo>
                  <a:lnTo>
                    <a:pt x="5052" y="20095"/>
                  </a:lnTo>
                  <a:lnTo>
                    <a:pt x="9120" y="21600"/>
                  </a:lnTo>
                  <a:lnTo>
                    <a:pt x="13305" y="21437"/>
                  </a:lnTo>
                  <a:lnTo>
                    <a:pt x="17124" y="19716"/>
                  </a:lnTo>
                  <a:lnTo>
                    <a:pt x="20092" y="16550"/>
                  </a:lnTo>
                  <a:lnTo>
                    <a:pt x="21600" y="12482"/>
                  </a:lnTo>
                  <a:lnTo>
                    <a:pt x="21435" y="8294"/>
                  </a:lnTo>
                  <a:lnTo>
                    <a:pt x="19712" y="4475"/>
                  </a:lnTo>
                  <a:lnTo>
                    <a:pt x="16548" y="1509"/>
                  </a:lnTo>
                  <a:lnTo>
                    <a:pt x="1248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" name="Google Shape;240;p14"/>
            <p:cNvSpPr/>
            <p:nvPr/>
          </p:nvSpPr>
          <p:spPr>
            <a:xfrm>
              <a:off x="3893059" y="416630"/>
              <a:ext cx="38780" cy="38774"/>
            </a:xfrm>
            <a:custGeom>
              <a:rect b="b" l="l" r="r" t="t"/>
              <a:pathLst>
                <a:path extrusionOk="0" h="21600" w="21600">
                  <a:moveTo>
                    <a:pt x="12477" y="0"/>
                  </a:moveTo>
                  <a:lnTo>
                    <a:pt x="8293" y="163"/>
                  </a:lnTo>
                  <a:lnTo>
                    <a:pt x="4476" y="1885"/>
                  </a:lnTo>
                  <a:lnTo>
                    <a:pt x="1508" y="5053"/>
                  </a:lnTo>
                  <a:lnTo>
                    <a:pt x="0" y="9120"/>
                  </a:lnTo>
                  <a:lnTo>
                    <a:pt x="163" y="13303"/>
                  </a:lnTo>
                  <a:lnTo>
                    <a:pt x="1885" y="17122"/>
                  </a:lnTo>
                  <a:lnTo>
                    <a:pt x="5052" y="20094"/>
                  </a:lnTo>
                  <a:lnTo>
                    <a:pt x="9119" y="21600"/>
                  </a:lnTo>
                  <a:lnTo>
                    <a:pt x="13304" y="21437"/>
                  </a:lnTo>
                  <a:lnTo>
                    <a:pt x="17123" y="19716"/>
                  </a:lnTo>
                  <a:lnTo>
                    <a:pt x="20091" y="16550"/>
                  </a:lnTo>
                  <a:lnTo>
                    <a:pt x="21600" y="12479"/>
                  </a:lnTo>
                  <a:lnTo>
                    <a:pt x="21436" y="8294"/>
                  </a:lnTo>
                  <a:lnTo>
                    <a:pt x="19715" y="4476"/>
                  </a:lnTo>
                  <a:lnTo>
                    <a:pt x="16547" y="1509"/>
                  </a:lnTo>
                  <a:lnTo>
                    <a:pt x="1247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" name="Google Shape;241;p14"/>
            <p:cNvSpPr/>
            <p:nvPr/>
          </p:nvSpPr>
          <p:spPr>
            <a:xfrm>
              <a:off x="6354645" y="2931085"/>
              <a:ext cx="38780" cy="38780"/>
            </a:xfrm>
            <a:custGeom>
              <a:rect b="b" l="l" r="r" t="t"/>
              <a:pathLst>
                <a:path extrusionOk="0" h="21600" w="2160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1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5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" name="Google Shape;242;p14"/>
            <p:cNvSpPr/>
            <p:nvPr/>
          </p:nvSpPr>
          <p:spPr>
            <a:xfrm>
              <a:off x="1361918" y="3252053"/>
              <a:ext cx="38780" cy="38780"/>
            </a:xfrm>
            <a:custGeom>
              <a:rect b="b" l="l" r="r" t="t"/>
              <a:pathLst>
                <a:path extrusionOk="0" h="21600" w="21600">
                  <a:moveTo>
                    <a:pt x="12481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2" y="17123"/>
                  </a:lnTo>
                  <a:lnTo>
                    <a:pt x="5045" y="20092"/>
                  </a:lnTo>
                  <a:lnTo>
                    <a:pt x="9116" y="21600"/>
                  </a:lnTo>
                  <a:lnTo>
                    <a:pt x="13303" y="21436"/>
                  </a:lnTo>
                  <a:lnTo>
                    <a:pt x="17123" y="19715"/>
                  </a:lnTo>
                  <a:lnTo>
                    <a:pt x="20092" y="16547"/>
                  </a:lnTo>
                  <a:lnTo>
                    <a:pt x="21600" y="12477"/>
                  </a:lnTo>
                  <a:lnTo>
                    <a:pt x="21436" y="8293"/>
                  </a:lnTo>
                  <a:lnTo>
                    <a:pt x="19715" y="4476"/>
                  </a:lnTo>
                  <a:lnTo>
                    <a:pt x="16547" y="1508"/>
                  </a:lnTo>
                  <a:lnTo>
                    <a:pt x="1248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" name="Google Shape;243;p14"/>
            <p:cNvSpPr/>
            <p:nvPr/>
          </p:nvSpPr>
          <p:spPr>
            <a:xfrm>
              <a:off x="2569600" y="2916163"/>
              <a:ext cx="38778" cy="38780"/>
            </a:xfrm>
            <a:custGeom>
              <a:rect b="b" l="l" r="r" t="t"/>
              <a:pathLst>
                <a:path extrusionOk="0" h="21600" w="21600">
                  <a:moveTo>
                    <a:pt x="12480" y="0"/>
                  </a:moveTo>
                  <a:lnTo>
                    <a:pt x="8295" y="163"/>
                  </a:lnTo>
                  <a:lnTo>
                    <a:pt x="4476" y="1882"/>
                  </a:lnTo>
                  <a:lnTo>
                    <a:pt x="1507" y="5045"/>
                  </a:lnTo>
                  <a:lnTo>
                    <a:pt x="0" y="9116"/>
                  </a:lnTo>
                  <a:lnTo>
                    <a:pt x="165" y="13303"/>
                  </a:lnTo>
                  <a:lnTo>
                    <a:pt x="1887" y="17123"/>
                  </a:lnTo>
                  <a:lnTo>
                    <a:pt x="5051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2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4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4" name="Google Shape;244;p14"/>
            <p:cNvSpPr/>
            <p:nvPr/>
          </p:nvSpPr>
          <p:spPr>
            <a:xfrm>
              <a:off x="6822088" y="2667555"/>
              <a:ext cx="15070" cy="38007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348" y="3"/>
                  </a:lnTo>
                  <a:lnTo>
                    <a:pt x="11520" y="1758"/>
                  </a:lnTo>
                  <a:lnTo>
                    <a:pt x="3882" y="4985"/>
                  </a:lnTo>
                  <a:lnTo>
                    <a:pt x="0" y="9139"/>
                  </a:lnTo>
                  <a:lnTo>
                    <a:pt x="420" y="13411"/>
                  </a:lnTo>
                  <a:lnTo>
                    <a:pt x="4851" y="17309"/>
                  </a:lnTo>
                  <a:lnTo>
                    <a:pt x="13001" y="20338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" name="Google Shape;245;p14"/>
            <p:cNvSpPr/>
            <p:nvPr/>
          </p:nvSpPr>
          <p:spPr>
            <a:xfrm>
              <a:off x="2906338" y="3191643"/>
              <a:ext cx="38780" cy="38785"/>
            </a:xfrm>
            <a:custGeom>
              <a:rect b="b" l="l" r="r" t="t"/>
              <a:pathLst>
                <a:path extrusionOk="0" h="21600" w="21600">
                  <a:moveTo>
                    <a:pt x="12479" y="0"/>
                  </a:moveTo>
                  <a:lnTo>
                    <a:pt x="8294" y="163"/>
                  </a:lnTo>
                  <a:lnTo>
                    <a:pt x="4477" y="1884"/>
                  </a:lnTo>
                  <a:lnTo>
                    <a:pt x="1509" y="5047"/>
                  </a:lnTo>
                  <a:lnTo>
                    <a:pt x="0" y="9117"/>
                  </a:lnTo>
                  <a:lnTo>
                    <a:pt x="162" y="13302"/>
                  </a:lnTo>
                  <a:lnTo>
                    <a:pt x="1883" y="17121"/>
                  </a:lnTo>
                  <a:lnTo>
                    <a:pt x="5053" y="20092"/>
                  </a:lnTo>
                  <a:lnTo>
                    <a:pt x="9120" y="21600"/>
                  </a:lnTo>
                  <a:lnTo>
                    <a:pt x="13305" y="21437"/>
                  </a:lnTo>
                  <a:lnTo>
                    <a:pt x="17124" y="19715"/>
                  </a:lnTo>
                  <a:lnTo>
                    <a:pt x="20092" y="16548"/>
                  </a:lnTo>
                  <a:lnTo>
                    <a:pt x="21600" y="12482"/>
                  </a:lnTo>
                  <a:lnTo>
                    <a:pt x="21435" y="8298"/>
                  </a:lnTo>
                  <a:lnTo>
                    <a:pt x="19712" y="4479"/>
                  </a:lnTo>
                  <a:lnTo>
                    <a:pt x="16549" y="1511"/>
                  </a:lnTo>
                  <a:lnTo>
                    <a:pt x="1247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" name="Google Shape;246;p14"/>
            <p:cNvSpPr/>
            <p:nvPr/>
          </p:nvSpPr>
          <p:spPr>
            <a:xfrm>
              <a:off x="1919974" y="2230914"/>
              <a:ext cx="38780" cy="38780"/>
            </a:xfrm>
            <a:custGeom>
              <a:rect b="b" l="l" r="r" t="t"/>
              <a:pathLst>
                <a:path extrusionOk="0" h="21600" w="2160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1" y="16547"/>
                  </a:lnTo>
                  <a:lnTo>
                    <a:pt x="21600" y="12477"/>
                  </a:lnTo>
                  <a:lnTo>
                    <a:pt x="21436" y="8293"/>
                  </a:lnTo>
                  <a:lnTo>
                    <a:pt x="19715" y="4476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" name="Google Shape;247;p14"/>
            <p:cNvSpPr/>
            <p:nvPr/>
          </p:nvSpPr>
          <p:spPr>
            <a:xfrm>
              <a:off x="2086917" y="1743585"/>
              <a:ext cx="38778" cy="38774"/>
            </a:xfrm>
            <a:custGeom>
              <a:rect b="b" l="l" r="r" t="t"/>
              <a:pathLst>
                <a:path extrusionOk="0" h="21600" w="21600">
                  <a:moveTo>
                    <a:pt x="12481" y="0"/>
                  </a:moveTo>
                  <a:lnTo>
                    <a:pt x="8296" y="163"/>
                  </a:lnTo>
                  <a:lnTo>
                    <a:pt x="4477" y="1882"/>
                  </a:lnTo>
                  <a:lnTo>
                    <a:pt x="1508" y="5046"/>
                  </a:lnTo>
                  <a:lnTo>
                    <a:pt x="0" y="9117"/>
                  </a:lnTo>
                  <a:lnTo>
                    <a:pt x="163" y="13305"/>
                  </a:lnTo>
                  <a:lnTo>
                    <a:pt x="1885" y="17125"/>
                  </a:lnTo>
                  <a:lnTo>
                    <a:pt x="5052" y="20095"/>
                  </a:lnTo>
                  <a:lnTo>
                    <a:pt x="9120" y="21600"/>
                  </a:lnTo>
                  <a:lnTo>
                    <a:pt x="13305" y="21437"/>
                  </a:lnTo>
                  <a:lnTo>
                    <a:pt x="17124" y="19716"/>
                  </a:lnTo>
                  <a:lnTo>
                    <a:pt x="20092" y="16550"/>
                  </a:lnTo>
                  <a:lnTo>
                    <a:pt x="21600" y="12479"/>
                  </a:lnTo>
                  <a:lnTo>
                    <a:pt x="21435" y="8292"/>
                  </a:lnTo>
                  <a:lnTo>
                    <a:pt x="19712" y="4473"/>
                  </a:lnTo>
                  <a:lnTo>
                    <a:pt x="16548" y="1509"/>
                  </a:lnTo>
                  <a:lnTo>
                    <a:pt x="1248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8" name="Google Shape;248;p14"/>
            <p:cNvSpPr/>
            <p:nvPr/>
          </p:nvSpPr>
          <p:spPr>
            <a:xfrm>
              <a:off x="5551268" y="1893441"/>
              <a:ext cx="38780" cy="38773"/>
            </a:xfrm>
            <a:custGeom>
              <a:rect b="b" l="l" r="r" t="t"/>
              <a:pathLst>
                <a:path extrusionOk="0" h="21600" w="21600">
                  <a:moveTo>
                    <a:pt x="12484" y="0"/>
                  </a:moveTo>
                  <a:lnTo>
                    <a:pt x="8297" y="163"/>
                  </a:lnTo>
                  <a:lnTo>
                    <a:pt x="4477" y="1882"/>
                  </a:lnTo>
                  <a:lnTo>
                    <a:pt x="1508" y="5046"/>
                  </a:lnTo>
                  <a:lnTo>
                    <a:pt x="0" y="9118"/>
                  </a:lnTo>
                  <a:lnTo>
                    <a:pt x="163" y="13305"/>
                  </a:lnTo>
                  <a:lnTo>
                    <a:pt x="1885" y="17126"/>
                  </a:lnTo>
                  <a:lnTo>
                    <a:pt x="5052" y="20095"/>
                  </a:lnTo>
                  <a:lnTo>
                    <a:pt x="9119" y="21600"/>
                  </a:lnTo>
                  <a:lnTo>
                    <a:pt x="13304" y="21435"/>
                  </a:lnTo>
                  <a:lnTo>
                    <a:pt x="17123" y="19714"/>
                  </a:lnTo>
                  <a:lnTo>
                    <a:pt x="20091" y="16550"/>
                  </a:lnTo>
                  <a:lnTo>
                    <a:pt x="21600" y="12482"/>
                  </a:lnTo>
                  <a:lnTo>
                    <a:pt x="21437" y="8295"/>
                  </a:lnTo>
                  <a:lnTo>
                    <a:pt x="19717" y="4475"/>
                  </a:lnTo>
                  <a:lnTo>
                    <a:pt x="16554" y="1509"/>
                  </a:lnTo>
                  <a:lnTo>
                    <a:pt x="1248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9" name="Google Shape;249;p14"/>
            <p:cNvSpPr/>
            <p:nvPr/>
          </p:nvSpPr>
          <p:spPr>
            <a:xfrm>
              <a:off x="1572626" y="778415"/>
              <a:ext cx="38780" cy="38780"/>
            </a:xfrm>
            <a:custGeom>
              <a:rect b="b" l="l" r="r" t="t"/>
              <a:pathLst>
                <a:path extrusionOk="0" h="21600" w="2160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1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5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0" name="Google Shape;250;p14"/>
            <p:cNvSpPr/>
            <p:nvPr/>
          </p:nvSpPr>
          <p:spPr>
            <a:xfrm>
              <a:off x="597842" y="3276131"/>
              <a:ext cx="38778" cy="38774"/>
            </a:xfrm>
            <a:custGeom>
              <a:rect b="b" l="l" r="r" t="t"/>
              <a:pathLst>
                <a:path extrusionOk="0" h="21600" w="21600">
                  <a:moveTo>
                    <a:pt x="12484" y="0"/>
                  </a:moveTo>
                  <a:lnTo>
                    <a:pt x="8297" y="163"/>
                  </a:lnTo>
                  <a:lnTo>
                    <a:pt x="4477" y="1882"/>
                  </a:lnTo>
                  <a:lnTo>
                    <a:pt x="1508" y="5046"/>
                  </a:lnTo>
                  <a:lnTo>
                    <a:pt x="0" y="9117"/>
                  </a:lnTo>
                  <a:lnTo>
                    <a:pt x="163" y="13305"/>
                  </a:lnTo>
                  <a:lnTo>
                    <a:pt x="1885" y="17125"/>
                  </a:lnTo>
                  <a:lnTo>
                    <a:pt x="5052" y="20095"/>
                  </a:lnTo>
                  <a:lnTo>
                    <a:pt x="9120" y="21600"/>
                  </a:lnTo>
                  <a:lnTo>
                    <a:pt x="13305" y="21437"/>
                  </a:lnTo>
                  <a:lnTo>
                    <a:pt x="17124" y="19716"/>
                  </a:lnTo>
                  <a:lnTo>
                    <a:pt x="20092" y="16550"/>
                  </a:lnTo>
                  <a:lnTo>
                    <a:pt x="21600" y="12483"/>
                  </a:lnTo>
                  <a:lnTo>
                    <a:pt x="21436" y="8297"/>
                  </a:lnTo>
                  <a:lnTo>
                    <a:pt x="19716" y="4477"/>
                  </a:lnTo>
                  <a:lnTo>
                    <a:pt x="16555" y="1509"/>
                  </a:lnTo>
                  <a:lnTo>
                    <a:pt x="1248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1" name="Google Shape;251;p14"/>
            <p:cNvSpPr/>
            <p:nvPr/>
          </p:nvSpPr>
          <p:spPr>
            <a:xfrm>
              <a:off x="2920869" y="3338302"/>
              <a:ext cx="38778" cy="38778"/>
            </a:xfrm>
            <a:custGeom>
              <a:rect b="b" l="l" r="r" t="t"/>
              <a:pathLst>
                <a:path extrusionOk="0" h="21600" w="21600">
                  <a:moveTo>
                    <a:pt x="12480" y="0"/>
                  </a:moveTo>
                  <a:lnTo>
                    <a:pt x="8295" y="163"/>
                  </a:lnTo>
                  <a:lnTo>
                    <a:pt x="4476" y="1882"/>
                  </a:lnTo>
                  <a:lnTo>
                    <a:pt x="1507" y="5046"/>
                  </a:lnTo>
                  <a:lnTo>
                    <a:pt x="0" y="9116"/>
                  </a:lnTo>
                  <a:lnTo>
                    <a:pt x="165" y="13304"/>
                  </a:lnTo>
                  <a:lnTo>
                    <a:pt x="1887" y="17124"/>
                  </a:lnTo>
                  <a:lnTo>
                    <a:pt x="5051" y="20093"/>
                  </a:lnTo>
                  <a:lnTo>
                    <a:pt x="9119" y="21600"/>
                  </a:lnTo>
                  <a:lnTo>
                    <a:pt x="13304" y="21435"/>
                  </a:lnTo>
                  <a:lnTo>
                    <a:pt x="17123" y="19712"/>
                  </a:lnTo>
                  <a:lnTo>
                    <a:pt x="20092" y="16548"/>
                  </a:lnTo>
                  <a:lnTo>
                    <a:pt x="21600" y="12480"/>
                  </a:lnTo>
                  <a:lnTo>
                    <a:pt x="21436" y="8294"/>
                  </a:lnTo>
                  <a:lnTo>
                    <a:pt x="19714" y="4474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2" name="Google Shape;252;p14"/>
            <p:cNvSpPr/>
            <p:nvPr/>
          </p:nvSpPr>
          <p:spPr>
            <a:xfrm>
              <a:off x="6160006" y="1156930"/>
              <a:ext cx="38778" cy="38774"/>
            </a:xfrm>
            <a:custGeom>
              <a:rect b="b" l="l" r="r" t="t"/>
              <a:pathLst>
                <a:path extrusionOk="0" h="21600" w="21600">
                  <a:moveTo>
                    <a:pt x="12481" y="0"/>
                  </a:moveTo>
                  <a:lnTo>
                    <a:pt x="8296" y="163"/>
                  </a:lnTo>
                  <a:lnTo>
                    <a:pt x="4477" y="1882"/>
                  </a:lnTo>
                  <a:lnTo>
                    <a:pt x="1508" y="5046"/>
                  </a:lnTo>
                  <a:lnTo>
                    <a:pt x="0" y="9117"/>
                  </a:lnTo>
                  <a:lnTo>
                    <a:pt x="163" y="13305"/>
                  </a:lnTo>
                  <a:lnTo>
                    <a:pt x="1885" y="17125"/>
                  </a:lnTo>
                  <a:lnTo>
                    <a:pt x="5052" y="20095"/>
                  </a:lnTo>
                  <a:lnTo>
                    <a:pt x="9120" y="21600"/>
                  </a:lnTo>
                  <a:lnTo>
                    <a:pt x="13305" y="21437"/>
                  </a:lnTo>
                  <a:lnTo>
                    <a:pt x="17124" y="19716"/>
                  </a:lnTo>
                  <a:lnTo>
                    <a:pt x="20092" y="16550"/>
                  </a:lnTo>
                  <a:lnTo>
                    <a:pt x="21600" y="12479"/>
                  </a:lnTo>
                  <a:lnTo>
                    <a:pt x="21435" y="8294"/>
                  </a:lnTo>
                  <a:lnTo>
                    <a:pt x="19712" y="4477"/>
                  </a:lnTo>
                  <a:lnTo>
                    <a:pt x="16548" y="1509"/>
                  </a:lnTo>
                  <a:lnTo>
                    <a:pt x="1248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" name="Google Shape;253;p14"/>
            <p:cNvSpPr/>
            <p:nvPr/>
          </p:nvSpPr>
          <p:spPr>
            <a:xfrm>
              <a:off x="1469235" y="3482030"/>
              <a:ext cx="37739" cy="14648"/>
            </a:xfrm>
            <a:custGeom>
              <a:rect b="b" l="l" r="r" t="t"/>
              <a:pathLst>
                <a:path extrusionOk="0" h="21600" w="21600">
                  <a:moveTo>
                    <a:pt x="12459" y="0"/>
                  </a:moveTo>
                  <a:lnTo>
                    <a:pt x="8159" y="431"/>
                  </a:lnTo>
                  <a:lnTo>
                    <a:pt x="4235" y="4983"/>
                  </a:lnTo>
                  <a:lnTo>
                    <a:pt x="1184" y="13358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9893" y="11851"/>
                  </a:lnTo>
                  <a:lnTo>
                    <a:pt x="16638" y="3994"/>
                  </a:lnTo>
                  <a:lnTo>
                    <a:pt x="124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" name="Google Shape;254;p14"/>
            <p:cNvSpPr/>
            <p:nvPr/>
          </p:nvSpPr>
          <p:spPr>
            <a:xfrm>
              <a:off x="4601878" y="647904"/>
              <a:ext cx="38780" cy="38778"/>
            </a:xfrm>
            <a:custGeom>
              <a:rect b="b" l="l" r="r" t="t"/>
              <a:pathLst>
                <a:path extrusionOk="0" h="21600" w="21600">
                  <a:moveTo>
                    <a:pt x="12480" y="0"/>
                  </a:moveTo>
                  <a:lnTo>
                    <a:pt x="8295" y="164"/>
                  </a:lnTo>
                  <a:lnTo>
                    <a:pt x="4477" y="1884"/>
                  </a:lnTo>
                  <a:lnTo>
                    <a:pt x="1508" y="5044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4"/>
                  </a:lnTo>
                  <a:lnTo>
                    <a:pt x="20091" y="16547"/>
                  </a:lnTo>
                  <a:lnTo>
                    <a:pt x="21600" y="12480"/>
                  </a:lnTo>
                  <a:lnTo>
                    <a:pt x="21436" y="8295"/>
                  </a:lnTo>
                  <a:lnTo>
                    <a:pt x="19715" y="4476"/>
                  </a:lnTo>
                  <a:lnTo>
                    <a:pt x="16547" y="1507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" name="Google Shape;255;p14"/>
            <p:cNvSpPr/>
            <p:nvPr/>
          </p:nvSpPr>
          <p:spPr>
            <a:xfrm>
              <a:off x="2846117" y="1403327"/>
              <a:ext cx="38778" cy="38773"/>
            </a:xfrm>
            <a:custGeom>
              <a:rect b="b" l="l" r="r" t="t"/>
              <a:pathLst>
                <a:path extrusionOk="0" h="21600" w="21600">
                  <a:moveTo>
                    <a:pt x="12481" y="0"/>
                  </a:moveTo>
                  <a:lnTo>
                    <a:pt x="8296" y="163"/>
                  </a:lnTo>
                  <a:lnTo>
                    <a:pt x="4477" y="1882"/>
                  </a:lnTo>
                  <a:lnTo>
                    <a:pt x="1508" y="5046"/>
                  </a:lnTo>
                  <a:lnTo>
                    <a:pt x="0" y="9118"/>
                  </a:lnTo>
                  <a:lnTo>
                    <a:pt x="163" y="13305"/>
                  </a:lnTo>
                  <a:lnTo>
                    <a:pt x="1885" y="17126"/>
                  </a:lnTo>
                  <a:lnTo>
                    <a:pt x="5052" y="20095"/>
                  </a:lnTo>
                  <a:lnTo>
                    <a:pt x="9120" y="21600"/>
                  </a:lnTo>
                  <a:lnTo>
                    <a:pt x="13305" y="21435"/>
                  </a:lnTo>
                  <a:lnTo>
                    <a:pt x="17124" y="19714"/>
                  </a:lnTo>
                  <a:lnTo>
                    <a:pt x="20092" y="16550"/>
                  </a:lnTo>
                  <a:lnTo>
                    <a:pt x="21600" y="12479"/>
                  </a:lnTo>
                  <a:lnTo>
                    <a:pt x="21435" y="8292"/>
                  </a:lnTo>
                  <a:lnTo>
                    <a:pt x="19712" y="4474"/>
                  </a:lnTo>
                  <a:lnTo>
                    <a:pt x="16548" y="1509"/>
                  </a:lnTo>
                  <a:lnTo>
                    <a:pt x="1248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" name="Google Shape;256;p14"/>
            <p:cNvSpPr/>
            <p:nvPr/>
          </p:nvSpPr>
          <p:spPr>
            <a:xfrm>
              <a:off x="1812642" y="1901456"/>
              <a:ext cx="38778" cy="38774"/>
            </a:xfrm>
            <a:custGeom>
              <a:rect b="b" l="l" r="r" t="t"/>
              <a:pathLst>
                <a:path extrusionOk="0" h="21600" w="21600">
                  <a:moveTo>
                    <a:pt x="12481" y="0"/>
                  </a:moveTo>
                  <a:lnTo>
                    <a:pt x="8296" y="163"/>
                  </a:lnTo>
                  <a:lnTo>
                    <a:pt x="4477" y="1882"/>
                  </a:lnTo>
                  <a:lnTo>
                    <a:pt x="1508" y="5046"/>
                  </a:lnTo>
                  <a:lnTo>
                    <a:pt x="0" y="9117"/>
                  </a:lnTo>
                  <a:lnTo>
                    <a:pt x="163" y="13305"/>
                  </a:lnTo>
                  <a:lnTo>
                    <a:pt x="1885" y="17125"/>
                  </a:lnTo>
                  <a:lnTo>
                    <a:pt x="5052" y="20095"/>
                  </a:lnTo>
                  <a:lnTo>
                    <a:pt x="9120" y="21600"/>
                  </a:lnTo>
                  <a:lnTo>
                    <a:pt x="13305" y="21437"/>
                  </a:lnTo>
                  <a:lnTo>
                    <a:pt x="17124" y="19716"/>
                  </a:lnTo>
                  <a:lnTo>
                    <a:pt x="20092" y="16550"/>
                  </a:lnTo>
                  <a:lnTo>
                    <a:pt x="21600" y="12479"/>
                  </a:lnTo>
                  <a:lnTo>
                    <a:pt x="21435" y="8292"/>
                  </a:lnTo>
                  <a:lnTo>
                    <a:pt x="19712" y="4473"/>
                  </a:lnTo>
                  <a:lnTo>
                    <a:pt x="16548" y="1509"/>
                  </a:lnTo>
                  <a:lnTo>
                    <a:pt x="1248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" name="Google Shape;257;p14"/>
            <p:cNvSpPr/>
            <p:nvPr/>
          </p:nvSpPr>
          <p:spPr>
            <a:xfrm>
              <a:off x="6253526" y="1326967"/>
              <a:ext cx="38780" cy="38774"/>
            </a:xfrm>
            <a:custGeom>
              <a:rect b="b" l="l" r="r" t="t"/>
              <a:pathLst>
                <a:path extrusionOk="0" h="21600" w="2160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6"/>
                  </a:lnTo>
                  <a:lnTo>
                    <a:pt x="0" y="9117"/>
                  </a:lnTo>
                  <a:lnTo>
                    <a:pt x="163" y="13305"/>
                  </a:lnTo>
                  <a:lnTo>
                    <a:pt x="1885" y="17125"/>
                  </a:lnTo>
                  <a:lnTo>
                    <a:pt x="5052" y="20095"/>
                  </a:lnTo>
                  <a:lnTo>
                    <a:pt x="9119" y="21600"/>
                  </a:lnTo>
                  <a:lnTo>
                    <a:pt x="13304" y="21437"/>
                  </a:lnTo>
                  <a:lnTo>
                    <a:pt x="17123" y="19716"/>
                  </a:lnTo>
                  <a:lnTo>
                    <a:pt x="20091" y="16550"/>
                  </a:lnTo>
                  <a:lnTo>
                    <a:pt x="21600" y="12483"/>
                  </a:lnTo>
                  <a:lnTo>
                    <a:pt x="21436" y="8297"/>
                  </a:lnTo>
                  <a:lnTo>
                    <a:pt x="19715" y="4477"/>
                  </a:lnTo>
                  <a:lnTo>
                    <a:pt x="16547" y="1509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" name="Google Shape;258;p14"/>
            <p:cNvSpPr/>
            <p:nvPr/>
          </p:nvSpPr>
          <p:spPr>
            <a:xfrm>
              <a:off x="3122296" y="2694203"/>
              <a:ext cx="38778" cy="38780"/>
            </a:xfrm>
            <a:custGeom>
              <a:rect b="b" l="l" r="r" t="t"/>
              <a:pathLst>
                <a:path extrusionOk="0" h="21600" w="21600">
                  <a:moveTo>
                    <a:pt x="12480" y="0"/>
                  </a:moveTo>
                  <a:lnTo>
                    <a:pt x="8295" y="163"/>
                  </a:lnTo>
                  <a:lnTo>
                    <a:pt x="4476" y="1882"/>
                  </a:lnTo>
                  <a:lnTo>
                    <a:pt x="1507" y="5045"/>
                  </a:lnTo>
                  <a:lnTo>
                    <a:pt x="0" y="9116"/>
                  </a:lnTo>
                  <a:lnTo>
                    <a:pt x="165" y="13303"/>
                  </a:lnTo>
                  <a:lnTo>
                    <a:pt x="1887" y="17123"/>
                  </a:lnTo>
                  <a:lnTo>
                    <a:pt x="5051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2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4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" name="Google Shape;259;p14"/>
            <p:cNvSpPr/>
            <p:nvPr/>
          </p:nvSpPr>
          <p:spPr>
            <a:xfrm>
              <a:off x="3161864" y="2200111"/>
              <a:ext cx="38778" cy="38780"/>
            </a:xfrm>
            <a:custGeom>
              <a:rect b="b" l="l" r="r" t="t"/>
              <a:pathLst>
                <a:path extrusionOk="0" h="21600" w="21600">
                  <a:moveTo>
                    <a:pt x="12480" y="0"/>
                  </a:moveTo>
                  <a:lnTo>
                    <a:pt x="8293" y="163"/>
                  </a:lnTo>
                  <a:lnTo>
                    <a:pt x="4474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20" y="21600"/>
                  </a:lnTo>
                  <a:lnTo>
                    <a:pt x="13305" y="21436"/>
                  </a:lnTo>
                  <a:lnTo>
                    <a:pt x="17124" y="19715"/>
                  </a:lnTo>
                  <a:lnTo>
                    <a:pt x="20092" y="16547"/>
                  </a:lnTo>
                  <a:lnTo>
                    <a:pt x="21600" y="12480"/>
                  </a:lnTo>
                  <a:lnTo>
                    <a:pt x="21435" y="8293"/>
                  </a:lnTo>
                  <a:lnTo>
                    <a:pt x="19712" y="4474"/>
                  </a:lnTo>
                  <a:lnTo>
                    <a:pt x="16548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" name="Google Shape;260;p14"/>
            <p:cNvSpPr/>
            <p:nvPr/>
          </p:nvSpPr>
          <p:spPr>
            <a:xfrm>
              <a:off x="1416015" y="1107014"/>
              <a:ext cx="38778" cy="38778"/>
            </a:xfrm>
            <a:custGeom>
              <a:rect b="b" l="l" r="r" t="t"/>
              <a:pathLst>
                <a:path extrusionOk="0" h="21600" w="21600">
                  <a:moveTo>
                    <a:pt x="12480" y="0"/>
                  </a:moveTo>
                  <a:lnTo>
                    <a:pt x="8295" y="163"/>
                  </a:lnTo>
                  <a:lnTo>
                    <a:pt x="4476" y="1882"/>
                  </a:lnTo>
                  <a:lnTo>
                    <a:pt x="1507" y="5046"/>
                  </a:lnTo>
                  <a:lnTo>
                    <a:pt x="0" y="9116"/>
                  </a:lnTo>
                  <a:lnTo>
                    <a:pt x="165" y="13304"/>
                  </a:lnTo>
                  <a:lnTo>
                    <a:pt x="1887" y="17124"/>
                  </a:lnTo>
                  <a:lnTo>
                    <a:pt x="5051" y="20093"/>
                  </a:lnTo>
                  <a:lnTo>
                    <a:pt x="9119" y="21600"/>
                  </a:lnTo>
                  <a:lnTo>
                    <a:pt x="13304" y="21435"/>
                  </a:lnTo>
                  <a:lnTo>
                    <a:pt x="17123" y="19712"/>
                  </a:lnTo>
                  <a:lnTo>
                    <a:pt x="20092" y="16548"/>
                  </a:lnTo>
                  <a:lnTo>
                    <a:pt x="21600" y="12478"/>
                  </a:lnTo>
                  <a:lnTo>
                    <a:pt x="21436" y="8294"/>
                  </a:lnTo>
                  <a:lnTo>
                    <a:pt x="19714" y="4476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" name="Google Shape;261;p14"/>
            <p:cNvSpPr/>
            <p:nvPr/>
          </p:nvSpPr>
          <p:spPr>
            <a:xfrm>
              <a:off x="1117661" y="3230462"/>
              <a:ext cx="38780" cy="38780"/>
            </a:xfrm>
            <a:custGeom>
              <a:rect b="b" l="l" r="r" t="t"/>
              <a:pathLst>
                <a:path extrusionOk="0" h="21600" w="2160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1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5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" name="Google Shape;262;p14"/>
            <p:cNvSpPr/>
            <p:nvPr/>
          </p:nvSpPr>
          <p:spPr>
            <a:xfrm>
              <a:off x="4971094" y="2336927"/>
              <a:ext cx="38780" cy="38778"/>
            </a:xfrm>
            <a:custGeom>
              <a:rect b="b" l="l" r="r" t="t"/>
              <a:pathLst>
                <a:path extrusionOk="0" h="21600" w="21600">
                  <a:moveTo>
                    <a:pt x="12484" y="0"/>
                  </a:moveTo>
                  <a:lnTo>
                    <a:pt x="8297" y="163"/>
                  </a:lnTo>
                  <a:lnTo>
                    <a:pt x="4477" y="1882"/>
                  </a:lnTo>
                  <a:lnTo>
                    <a:pt x="1508" y="5046"/>
                  </a:lnTo>
                  <a:lnTo>
                    <a:pt x="0" y="9116"/>
                  </a:lnTo>
                  <a:lnTo>
                    <a:pt x="163" y="13304"/>
                  </a:lnTo>
                  <a:lnTo>
                    <a:pt x="1885" y="17124"/>
                  </a:lnTo>
                  <a:lnTo>
                    <a:pt x="5052" y="20093"/>
                  </a:lnTo>
                  <a:lnTo>
                    <a:pt x="9119" y="21600"/>
                  </a:lnTo>
                  <a:lnTo>
                    <a:pt x="13304" y="21435"/>
                  </a:lnTo>
                  <a:lnTo>
                    <a:pt x="17123" y="19712"/>
                  </a:lnTo>
                  <a:lnTo>
                    <a:pt x="20091" y="16548"/>
                  </a:lnTo>
                  <a:lnTo>
                    <a:pt x="21600" y="12481"/>
                  </a:lnTo>
                  <a:lnTo>
                    <a:pt x="21437" y="8296"/>
                  </a:lnTo>
                  <a:lnTo>
                    <a:pt x="19717" y="4477"/>
                  </a:lnTo>
                  <a:lnTo>
                    <a:pt x="16554" y="1508"/>
                  </a:lnTo>
                  <a:lnTo>
                    <a:pt x="1248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" name="Google Shape;263;p14"/>
            <p:cNvSpPr/>
            <p:nvPr/>
          </p:nvSpPr>
          <p:spPr>
            <a:xfrm>
              <a:off x="2093064" y="1572262"/>
              <a:ext cx="38780" cy="38778"/>
            </a:xfrm>
            <a:custGeom>
              <a:rect b="b" l="l" r="r" t="t"/>
              <a:pathLst>
                <a:path extrusionOk="0" h="21600" w="2160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6"/>
                  </a:lnTo>
                  <a:lnTo>
                    <a:pt x="0" y="9116"/>
                  </a:lnTo>
                  <a:lnTo>
                    <a:pt x="163" y="13304"/>
                  </a:lnTo>
                  <a:lnTo>
                    <a:pt x="1885" y="17124"/>
                  </a:lnTo>
                  <a:lnTo>
                    <a:pt x="5052" y="20093"/>
                  </a:lnTo>
                  <a:lnTo>
                    <a:pt x="9119" y="21600"/>
                  </a:lnTo>
                  <a:lnTo>
                    <a:pt x="13304" y="21435"/>
                  </a:lnTo>
                  <a:lnTo>
                    <a:pt x="17123" y="19712"/>
                  </a:lnTo>
                  <a:lnTo>
                    <a:pt x="20091" y="16548"/>
                  </a:lnTo>
                  <a:lnTo>
                    <a:pt x="21600" y="12481"/>
                  </a:lnTo>
                  <a:lnTo>
                    <a:pt x="21436" y="8296"/>
                  </a:lnTo>
                  <a:lnTo>
                    <a:pt x="19715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" name="Google Shape;264;p14"/>
            <p:cNvSpPr/>
            <p:nvPr/>
          </p:nvSpPr>
          <p:spPr>
            <a:xfrm>
              <a:off x="791022" y="3145242"/>
              <a:ext cx="38780" cy="38778"/>
            </a:xfrm>
            <a:custGeom>
              <a:rect b="b" l="l" r="r" t="t"/>
              <a:pathLst>
                <a:path extrusionOk="0" h="21600" w="21600">
                  <a:moveTo>
                    <a:pt x="12484" y="0"/>
                  </a:moveTo>
                  <a:lnTo>
                    <a:pt x="8297" y="163"/>
                  </a:lnTo>
                  <a:lnTo>
                    <a:pt x="4477" y="1882"/>
                  </a:lnTo>
                  <a:lnTo>
                    <a:pt x="1508" y="5046"/>
                  </a:lnTo>
                  <a:lnTo>
                    <a:pt x="0" y="9116"/>
                  </a:lnTo>
                  <a:lnTo>
                    <a:pt x="163" y="13304"/>
                  </a:lnTo>
                  <a:lnTo>
                    <a:pt x="1885" y="17124"/>
                  </a:lnTo>
                  <a:lnTo>
                    <a:pt x="5052" y="20093"/>
                  </a:lnTo>
                  <a:lnTo>
                    <a:pt x="9119" y="21600"/>
                  </a:lnTo>
                  <a:lnTo>
                    <a:pt x="13304" y="21435"/>
                  </a:lnTo>
                  <a:lnTo>
                    <a:pt x="17123" y="19712"/>
                  </a:lnTo>
                  <a:lnTo>
                    <a:pt x="20091" y="16548"/>
                  </a:lnTo>
                  <a:lnTo>
                    <a:pt x="21600" y="12481"/>
                  </a:lnTo>
                  <a:lnTo>
                    <a:pt x="21437" y="8296"/>
                  </a:lnTo>
                  <a:lnTo>
                    <a:pt x="19717" y="4477"/>
                  </a:lnTo>
                  <a:lnTo>
                    <a:pt x="16554" y="1508"/>
                  </a:lnTo>
                  <a:lnTo>
                    <a:pt x="1248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" name="Google Shape;265;p14"/>
            <p:cNvSpPr/>
            <p:nvPr/>
          </p:nvSpPr>
          <p:spPr>
            <a:xfrm>
              <a:off x="6737112" y="3166619"/>
              <a:ext cx="38780" cy="38780"/>
            </a:xfrm>
            <a:custGeom>
              <a:rect b="b" l="l" r="r" t="t"/>
              <a:pathLst>
                <a:path extrusionOk="0" h="21600" w="2160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1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5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" name="Google Shape;266;p14"/>
            <p:cNvSpPr/>
            <p:nvPr/>
          </p:nvSpPr>
          <p:spPr>
            <a:xfrm>
              <a:off x="5538385" y="1201797"/>
              <a:ext cx="38780" cy="38780"/>
            </a:xfrm>
            <a:custGeom>
              <a:rect b="b" l="l" r="r" t="t"/>
              <a:pathLst>
                <a:path extrusionOk="0" h="21600" w="2160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1" y="16547"/>
                  </a:lnTo>
                  <a:lnTo>
                    <a:pt x="21600" y="12477"/>
                  </a:lnTo>
                  <a:lnTo>
                    <a:pt x="21436" y="8290"/>
                  </a:lnTo>
                  <a:lnTo>
                    <a:pt x="19715" y="4473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" name="Google Shape;267;p14"/>
            <p:cNvSpPr/>
            <p:nvPr/>
          </p:nvSpPr>
          <p:spPr>
            <a:xfrm>
              <a:off x="3068346" y="2079687"/>
              <a:ext cx="38778" cy="38778"/>
            </a:xfrm>
            <a:custGeom>
              <a:rect b="b" l="l" r="r" t="t"/>
              <a:pathLst>
                <a:path extrusionOk="0" h="21600" w="21600">
                  <a:moveTo>
                    <a:pt x="12480" y="0"/>
                  </a:moveTo>
                  <a:lnTo>
                    <a:pt x="8295" y="163"/>
                  </a:lnTo>
                  <a:lnTo>
                    <a:pt x="4476" y="1882"/>
                  </a:lnTo>
                  <a:lnTo>
                    <a:pt x="1507" y="5046"/>
                  </a:lnTo>
                  <a:lnTo>
                    <a:pt x="0" y="9116"/>
                  </a:lnTo>
                  <a:lnTo>
                    <a:pt x="165" y="13304"/>
                  </a:lnTo>
                  <a:lnTo>
                    <a:pt x="1887" y="17124"/>
                  </a:lnTo>
                  <a:lnTo>
                    <a:pt x="5051" y="20093"/>
                  </a:lnTo>
                  <a:lnTo>
                    <a:pt x="9119" y="21600"/>
                  </a:lnTo>
                  <a:lnTo>
                    <a:pt x="13304" y="21435"/>
                  </a:lnTo>
                  <a:lnTo>
                    <a:pt x="17123" y="19712"/>
                  </a:lnTo>
                  <a:lnTo>
                    <a:pt x="20092" y="16548"/>
                  </a:lnTo>
                  <a:lnTo>
                    <a:pt x="21600" y="12478"/>
                  </a:lnTo>
                  <a:lnTo>
                    <a:pt x="21436" y="8294"/>
                  </a:lnTo>
                  <a:lnTo>
                    <a:pt x="19714" y="4476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" name="Google Shape;268;p14"/>
            <p:cNvSpPr/>
            <p:nvPr/>
          </p:nvSpPr>
          <p:spPr>
            <a:xfrm>
              <a:off x="6223989" y="208080"/>
              <a:ext cx="38780" cy="38778"/>
            </a:xfrm>
            <a:custGeom>
              <a:rect b="b" l="l" r="r" t="t"/>
              <a:pathLst>
                <a:path extrusionOk="0" h="21600" w="21600">
                  <a:moveTo>
                    <a:pt x="12481" y="0"/>
                  </a:moveTo>
                  <a:lnTo>
                    <a:pt x="8295" y="164"/>
                  </a:lnTo>
                  <a:lnTo>
                    <a:pt x="4477" y="1885"/>
                  </a:lnTo>
                  <a:lnTo>
                    <a:pt x="1508" y="5048"/>
                  </a:lnTo>
                  <a:lnTo>
                    <a:pt x="0" y="9120"/>
                  </a:lnTo>
                  <a:lnTo>
                    <a:pt x="163" y="13306"/>
                  </a:lnTo>
                  <a:lnTo>
                    <a:pt x="1882" y="17124"/>
                  </a:lnTo>
                  <a:lnTo>
                    <a:pt x="5045" y="20088"/>
                  </a:lnTo>
                  <a:lnTo>
                    <a:pt x="9116" y="21600"/>
                  </a:lnTo>
                  <a:lnTo>
                    <a:pt x="13303" y="21437"/>
                  </a:lnTo>
                  <a:lnTo>
                    <a:pt x="17123" y="19716"/>
                  </a:lnTo>
                  <a:lnTo>
                    <a:pt x="20092" y="16551"/>
                  </a:lnTo>
                  <a:lnTo>
                    <a:pt x="21600" y="12484"/>
                  </a:lnTo>
                  <a:lnTo>
                    <a:pt x="21436" y="8298"/>
                  </a:lnTo>
                  <a:lnTo>
                    <a:pt x="19715" y="4477"/>
                  </a:lnTo>
                  <a:lnTo>
                    <a:pt x="16547" y="1504"/>
                  </a:lnTo>
                  <a:lnTo>
                    <a:pt x="1248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" name="Google Shape;269;p14"/>
            <p:cNvSpPr/>
            <p:nvPr/>
          </p:nvSpPr>
          <p:spPr>
            <a:xfrm>
              <a:off x="4776340" y="2129656"/>
              <a:ext cx="38780" cy="38780"/>
            </a:xfrm>
            <a:custGeom>
              <a:rect b="b" l="l" r="r" t="t"/>
              <a:pathLst>
                <a:path extrusionOk="0" h="21600" w="2160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1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5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" name="Google Shape;270;p14"/>
            <p:cNvSpPr/>
            <p:nvPr/>
          </p:nvSpPr>
          <p:spPr>
            <a:xfrm>
              <a:off x="3246573" y="2334457"/>
              <a:ext cx="38778" cy="38773"/>
            </a:xfrm>
            <a:custGeom>
              <a:rect b="b" l="l" r="r" t="t"/>
              <a:pathLst>
                <a:path extrusionOk="0" h="21600" w="21600">
                  <a:moveTo>
                    <a:pt x="12481" y="0"/>
                  </a:moveTo>
                  <a:lnTo>
                    <a:pt x="8296" y="163"/>
                  </a:lnTo>
                  <a:lnTo>
                    <a:pt x="4477" y="1882"/>
                  </a:lnTo>
                  <a:lnTo>
                    <a:pt x="1508" y="5046"/>
                  </a:lnTo>
                  <a:lnTo>
                    <a:pt x="0" y="9118"/>
                  </a:lnTo>
                  <a:lnTo>
                    <a:pt x="163" y="13305"/>
                  </a:lnTo>
                  <a:lnTo>
                    <a:pt x="1885" y="17126"/>
                  </a:lnTo>
                  <a:lnTo>
                    <a:pt x="5052" y="20095"/>
                  </a:lnTo>
                  <a:lnTo>
                    <a:pt x="9120" y="21600"/>
                  </a:lnTo>
                  <a:lnTo>
                    <a:pt x="13305" y="21435"/>
                  </a:lnTo>
                  <a:lnTo>
                    <a:pt x="17124" y="19714"/>
                  </a:lnTo>
                  <a:lnTo>
                    <a:pt x="20092" y="16550"/>
                  </a:lnTo>
                  <a:lnTo>
                    <a:pt x="21600" y="12482"/>
                  </a:lnTo>
                  <a:lnTo>
                    <a:pt x="21435" y="8295"/>
                  </a:lnTo>
                  <a:lnTo>
                    <a:pt x="19712" y="4475"/>
                  </a:lnTo>
                  <a:lnTo>
                    <a:pt x="16548" y="1509"/>
                  </a:lnTo>
                  <a:lnTo>
                    <a:pt x="1248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" name="Google Shape;271;p14"/>
            <p:cNvSpPr/>
            <p:nvPr/>
          </p:nvSpPr>
          <p:spPr>
            <a:xfrm>
              <a:off x="5596984" y="2174814"/>
              <a:ext cx="38780" cy="38778"/>
            </a:xfrm>
            <a:custGeom>
              <a:rect b="b" l="l" r="r" t="t"/>
              <a:pathLst>
                <a:path extrusionOk="0" h="21600" w="2160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6"/>
                  </a:lnTo>
                  <a:lnTo>
                    <a:pt x="0" y="9116"/>
                  </a:lnTo>
                  <a:lnTo>
                    <a:pt x="163" y="13304"/>
                  </a:lnTo>
                  <a:lnTo>
                    <a:pt x="1885" y="17124"/>
                  </a:lnTo>
                  <a:lnTo>
                    <a:pt x="5052" y="20093"/>
                  </a:lnTo>
                  <a:lnTo>
                    <a:pt x="9119" y="21600"/>
                  </a:lnTo>
                  <a:lnTo>
                    <a:pt x="13304" y="21435"/>
                  </a:lnTo>
                  <a:lnTo>
                    <a:pt x="17123" y="19712"/>
                  </a:lnTo>
                  <a:lnTo>
                    <a:pt x="20091" y="16548"/>
                  </a:lnTo>
                  <a:lnTo>
                    <a:pt x="21600" y="12481"/>
                  </a:lnTo>
                  <a:lnTo>
                    <a:pt x="21436" y="8296"/>
                  </a:lnTo>
                  <a:lnTo>
                    <a:pt x="19715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" name="Google Shape;272;p14"/>
            <p:cNvSpPr/>
            <p:nvPr/>
          </p:nvSpPr>
          <p:spPr>
            <a:xfrm>
              <a:off x="6706667" y="3008531"/>
              <a:ext cx="38778" cy="38780"/>
            </a:xfrm>
            <a:custGeom>
              <a:rect b="b" l="l" r="r" t="t"/>
              <a:pathLst>
                <a:path extrusionOk="0" h="21600" w="21600">
                  <a:moveTo>
                    <a:pt x="12480" y="0"/>
                  </a:moveTo>
                  <a:lnTo>
                    <a:pt x="8295" y="163"/>
                  </a:lnTo>
                  <a:lnTo>
                    <a:pt x="4476" y="1882"/>
                  </a:lnTo>
                  <a:lnTo>
                    <a:pt x="1507" y="5045"/>
                  </a:lnTo>
                  <a:lnTo>
                    <a:pt x="0" y="9116"/>
                  </a:lnTo>
                  <a:lnTo>
                    <a:pt x="165" y="13303"/>
                  </a:lnTo>
                  <a:lnTo>
                    <a:pt x="1887" y="17123"/>
                  </a:lnTo>
                  <a:lnTo>
                    <a:pt x="5051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2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4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" name="Google Shape;273;p14"/>
            <p:cNvSpPr/>
            <p:nvPr/>
          </p:nvSpPr>
          <p:spPr>
            <a:xfrm>
              <a:off x="1323688" y="2536614"/>
              <a:ext cx="38780" cy="38780"/>
            </a:xfrm>
            <a:custGeom>
              <a:rect b="b" l="l" r="r" t="t"/>
              <a:pathLst>
                <a:path extrusionOk="0" h="21600" w="2160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1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5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" name="Google Shape;274;p14"/>
            <p:cNvSpPr/>
            <p:nvPr/>
          </p:nvSpPr>
          <p:spPr>
            <a:xfrm>
              <a:off x="6417271" y="1082609"/>
              <a:ext cx="38780" cy="38780"/>
            </a:xfrm>
            <a:custGeom>
              <a:rect b="b" l="l" r="r" t="t"/>
              <a:pathLst>
                <a:path extrusionOk="0" h="21600" w="21600">
                  <a:moveTo>
                    <a:pt x="12481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2" y="17123"/>
                  </a:lnTo>
                  <a:lnTo>
                    <a:pt x="5045" y="20092"/>
                  </a:lnTo>
                  <a:lnTo>
                    <a:pt x="9116" y="21600"/>
                  </a:lnTo>
                  <a:lnTo>
                    <a:pt x="13303" y="21436"/>
                  </a:lnTo>
                  <a:lnTo>
                    <a:pt x="17123" y="19715"/>
                  </a:lnTo>
                  <a:lnTo>
                    <a:pt x="20092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5" y="4477"/>
                  </a:lnTo>
                  <a:lnTo>
                    <a:pt x="16547" y="1508"/>
                  </a:lnTo>
                  <a:lnTo>
                    <a:pt x="1248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" name="Google Shape;275;p14"/>
            <p:cNvSpPr/>
            <p:nvPr/>
          </p:nvSpPr>
          <p:spPr>
            <a:xfrm>
              <a:off x="6651217" y="3451104"/>
              <a:ext cx="38780" cy="38778"/>
            </a:xfrm>
            <a:custGeom>
              <a:rect b="b" l="l" r="r" t="t"/>
              <a:pathLst>
                <a:path extrusionOk="0" h="21600" w="2160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6"/>
                  </a:lnTo>
                  <a:lnTo>
                    <a:pt x="0" y="9116"/>
                  </a:lnTo>
                  <a:lnTo>
                    <a:pt x="163" y="13304"/>
                  </a:lnTo>
                  <a:lnTo>
                    <a:pt x="1885" y="17124"/>
                  </a:lnTo>
                  <a:lnTo>
                    <a:pt x="5052" y="20093"/>
                  </a:lnTo>
                  <a:lnTo>
                    <a:pt x="9119" y="21600"/>
                  </a:lnTo>
                  <a:lnTo>
                    <a:pt x="13304" y="21435"/>
                  </a:lnTo>
                  <a:lnTo>
                    <a:pt x="17123" y="19712"/>
                  </a:lnTo>
                  <a:lnTo>
                    <a:pt x="20091" y="16548"/>
                  </a:lnTo>
                  <a:lnTo>
                    <a:pt x="21600" y="12478"/>
                  </a:lnTo>
                  <a:lnTo>
                    <a:pt x="21436" y="8294"/>
                  </a:lnTo>
                  <a:lnTo>
                    <a:pt x="19715" y="4476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" name="Google Shape;276;p14"/>
            <p:cNvSpPr/>
            <p:nvPr/>
          </p:nvSpPr>
          <p:spPr>
            <a:xfrm>
              <a:off x="4352865" y="1975670"/>
              <a:ext cx="38778" cy="38774"/>
            </a:xfrm>
            <a:custGeom>
              <a:rect b="b" l="l" r="r" t="t"/>
              <a:pathLst>
                <a:path extrusionOk="0" h="21600" w="21600">
                  <a:moveTo>
                    <a:pt x="12481" y="0"/>
                  </a:moveTo>
                  <a:lnTo>
                    <a:pt x="8296" y="163"/>
                  </a:lnTo>
                  <a:lnTo>
                    <a:pt x="4477" y="1882"/>
                  </a:lnTo>
                  <a:lnTo>
                    <a:pt x="1508" y="5046"/>
                  </a:lnTo>
                  <a:lnTo>
                    <a:pt x="0" y="9117"/>
                  </a:lnTo>
                  <a:lnTo>
                    <a:pt x="163" y="13305"/>
                  </a:lnTo>
                  <a:lnTo>
                    <a:pt x="1885" y="17125"/>
                  </a:lnTo>
                  <a:lnTo>
                    <a:pt x="5052" y="20095"/>
                  </a:lnTo>
                  <a:lnTo>
                    <a:pt x="9120" y="21600"/>
                  </a:lnTo>
                  <a:lnTo>
                    <a:pt x="13305" y="21437"/>
                  </a:lnTo>
                  <a:lnTo>
                    <a:pt x="17124" y="19716"/>
                  </a:lnTo>
                  <a:lnTo>
                    <a:pt x="20092" y="16550"/>
                  </a:lnTo>
                  <a:lnTo>
                    <a:pt x="21600" y="12482"/>
                  </a:lnTo>
                  <a:lnTo>
                    <a:pt x="21435" y="8294"/>
                  </a:lnTo>
                  <a:lnTo>
                    <a:pt x="19712" y="4475"/>
                  </a:lnTo>
                  <a:lnTo>
                    <a:pt x="16548" y="1509"/>
                  </a:lnTo>
                  <a:lnTo>
                    <a:pt x="1248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" name="Google Shape;277;p14"/>
            <p:cNvSpPr/>
            <p:nvPr/>
          </p:nvSpPr>
          <p:spPr>
            <a:xfrm>
              <a:off x="2056615" y="1366609"/>
              <a:ext cx="38780" cy="38774"/>
            </a:xfrm>
            <a:custGeom>
              <a:rect b="b" l="l" r="r" t="t"/>
              <a:pathLst>
                <a:path extrusionOk="0" h="21600" w="2160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6"/>
                  </a:lnTo>
                  <a:lnTo>
                    <a:pt x="0" y="9117"/>
                  </a:lnTo>
                  <a:lnTo>
                    <a:pt x="163" y="13304"/>
                  </a:lnTo>
                  <a:lnTo>
                    <a:pt x="1885" y="17122"/>
                  </a:lnTo>
                  <a:lnTo>
                    <a:pt x="5052" y="20088"/>
                  </a:lnTo>
                  <a:lnTo>
                    <a:pt x="9119" y="21600"/>
                  </a:lnTo>
                  <a:lnTo>
                    <a:pt x="13304" y="21439"/>
                  </a:lnTo>
                  <a:lnTo>
                    <a:pt x="17123" y="19718"/>
                  </a:lnTo>
                  <a:lnTo>
                    <a:pt x="20091" y="16550"/>
                  </a:lnTo>
                  <a:lnTo>
                    <a:pt x="21600" y="12483"/>
                  </a:lnTo>
                  <a:lnTo>
                    <a:pt x="21436" y="8297"/>
                  </a:lnTo>
                  <a:lnTo>
                    <a:pt x="19715" y="4477"/>
                  </a:lnTo>
                  <a:lnTo>
                    <a:pt x="16547" y="1509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" name="Google Shape;278;p14"/>
            <p:cNvSpPr/>
            <p:nvPr/>
          </p:nvSpPr>
          <p:spPr>
            <a:xfrm>
              <a:off x="2832309" y="3071600"/>
              <a:ext cx="38780" cy="38774"/>
            </a:xfrm>
            <a:custGeom>
              <a:rect b="b" l="l" r="r" t="t"/>
              <a:pathLst>
                <a:path extrusionOk="0" h="21600" w="2160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6"/>
                  </a:lnTo>
                  <a:lnTo>
                    <a:pt x="0" y="9117"/>
                  </a:lnTo>
                  <a:lnTo>
                    <a:pt x="163" y="13305"/>
                  </a:lnTo>
                  <a:lnTo>
                    <a:pt x="1885" y="17125"/>
                  </a:lnTo>
                  <a:lnTo>
                    <a:pt x="5052" y="20095"/>
                  </a:lnTo>
                  <a:lnTo>
                    <a:pt x="9119" y="21600"/>
                  </a:lnTo>
                  <a:lnTo>
                    <a:pt x="13304" y="21437"/>
                  </a:lnTo>
                  <a:lnTo>
                    <a:pt x="17123" y="19716"/>
                  </a:lnTo>
                  <a:lnTo>
                    <a:pt x="20091" y="16550"/>
                  </a:lnTo>
                  <a:lnTo>
                    <a:pt x="21600" y="12483"/>
                  </a:lnTo>
                  <a:lnTo>
                    <a:pt x="21436" y="8297"/>
                  </a:lnTo>
                  <a:lnTo>
                    <a:pt x="19715" y="4477"/>
                  </a:lnTo>
                  <a:lnTo>
                    <a:pt x="16547" y="1509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" name="Google Shape;279;p14"/>
            <p:cNvSpPr/>
            <p:nvPr/>
          </p:nvSpPr>
          <p:spPr>
            <a:xfrm>
              <a:off x="2223683" y="1471727"/>
              <a:ext cx="38780" cy="38780"/>
            </a:xfrm>
            <a:custGeom>
              <a:rect b="b" l="l" r="r" t="t"/>
              <a:pathLst>
                <a:path extrusionOk="0" h="21600" w="2160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1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5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" name="Google Shape;280;p14"/>
            <p:cNvSpPr/>
            <p:nvPr/>
          </p:nvSpPr>
          <p:spPr>
            <a:xfrm>
              <a:off x="1589814" y="3051733"/>
              <a:ext cx="38778" cy="38780"/>
            </a:xfrm>
            <a:custGeom>
              <a:rect b="b" l="l" r="r" t="t"/>
              <a:pathLst>
                <a:path extrusionOk="0" h="21600" w="21600">
                  <a:moveTo>
                    <a:pt x="12480" y="0"/>
                  </a:moveTo>
                  <a:lnTo>
                    <a:pt x="8295" y="163"/>
                  </a:lnTo>
                  <a:lnTo>
                    <a:pt x="4476" y="1882"/>
                  </a:lnTo>
                  <a:lnTo>
                    <a:pt x="1507" y="5045"/>
                  </a:lnTo>
                  <a:lnTo>
                    <a:pt x="0" y="9116"/>
                  </a:lnTo>
                  <a:lnTo>
                    <a:pt x="164" y="13303"/>
                  </a:lnTo>
                  <a:lnTo>
                    <a:pt x="1884" y="17123"/>
                  </a:lnTo>
                  <a:lnTo>
                    <a:pt x="5044" y="20092"/>
                  </a:lnTo>
                  <a:lnTo>
                    <a:pt x="9116" y="21600"/>
                  </a:lnTo>
                  <a:lnTo>
                    <a:pt x="13303" y="21436"/>
                  </a:lnTo>
                  <a:lnTo>
                    <a:pt x="17123" y="19715"/>
                  </a:lnTo>
                  <a:lnTo>
                    <a:pt x="20092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4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" name="Google Shape;281;p14"/>
            <p:cNvSpPr/>
            <p:nvPr/>
          </p:nvSpPr>
          <p:spPr>
            <a:xfrm>
              <a:off x="2690779" y="3467455"/>
              <a:ext cx="38778" cy="29224"/>
            </a:xfrm>
            <a:custGeom>
              <a:rect b="b" l="l" r="r" t="t"/>
              <a:pathLst>
                <a:path extrusionOk="0" h="21600" w="21600">
                  <a:moveTo>
                    <a:pt x="12481" y="0"/>
                  </a:moveTo>
                  <a:lnTo>
                    <a:pt x="8296" y="216"/>
                  </a:lnTo>
                  <a:lnTo>
                    <a:pt x="4477" y="2498"/>
                  </a:lnTo>
                  <a:lnTo>
                    <a:pt x="1508" y="6695"/>
                  </a:lnTo>
                  <a:lnTo>
                    <a:pt x="0" y="12097"/>
                  </a:lnTo>
                  <a:lnTo>
                    <a:pt x="163" y="17653"/>
                  </a:lnTo>
                  <a:lnTo>
                    <a:pt x="1504" y="21600"/>
                  </a:lnTo>
                  <a:lnTo>
                    <a:pt x="20192" y="21600"/>
                  </a:lnTo>
                  <a:lnTo>
                    <a:pt x="21600" y="16562"/>
                  </a:lnTo>
                  <a:lnTo>
                    <a:pt x="21435" y="11008"/>
                  </a:lnTo>
                  <a:lnTo>
                    <a:pt x="19712" y="5940"/>
                  </a:lnTo>
                  <a:lnTo>
                    <a:pt x="16548" y="2002"/>
                  </a:lnTo>
                  <a:lnTo>
                    <a:pt x="1248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" name="Google Shape;282;p14"/>
            <p:cNvSpPr/>
            <p:nvPr/>
          </p:nvSpPr>
          <p:spPr>
            <a:xfrm>
              <a:off x="6031320" y="181706"/>
              <a:ext cx="38780" cy="38780"/>
            </a:xfrm>
            <a:custGeom>
              <a:rect b="b" l="l" r="r" t="t"/>
              <a:pathLst>
                <a:path extrusionOk="0" h="21600" w="2160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1" y="16547"/>
                  </a:lnTo>
                  <a:lnTo>
                    <a:pt x="21600" y="12477"/>
                  </a:lnTo>
                  <a:lnTo>
                    <a:pt x="21436" y="8293"/>
                  </a:lnTo>
                  <a:lnTo>
                    <a:pt x="19715" y="4476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" name="Google Shape;283;p14"/>
            <p:cNvSpPr/>
            <p:nvPr/>
          </p:nvSpPr>
          <p:spPr>
            <a:xfrm>
              <a:off x="5337402" y="355445"/>
              <a:ext cx="38778" cy="38780"/>
            </a:xfrm>
            <a:custGeom>
              <a:rect b="b" l="l" r="r" t="t"/>
              <a:pathLst>
                <a:path extrusionOk="0" h="21600" w="21600">
                  <a:moveTo>
                    <a:pt x="12480" y="0"/>
                  </a:moveTo>
                  <a:lnTo>
                    <a:pt x="8295" y="163"/>
                  </a:lnTo>
                  <a:lnTo>
                    <a:pt x="4476" y="1882"/>
                  </a:lnTo>
                  <a:lnTo>
                    <a:pt x="1507" y="5045"/>
                  </a:lnTo>
                  <a:lnTo>
                    <a:pt x="0" y="9116"/>
                  </a:lnTo>
                  <a:lnTo>
                    <a:pt x="165" y="13303"/>
                  </a:lnTo>
                  <a:lnTo>
                    <a:pt x="1887" y="17123"/>
                  </a:lnTo>
                  <a:lnTo>
                    <a:pt x="5051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2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4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" name="Google Shape;284;p14"/>
            <p:cNvSpPr/>
            <p:nvPr/>
          </p:nvSpPr>
          <p:spPr>
            <a:xfrm>
              <a:off x="5882034" y="1220685"/>
              <a:ext cx="38780" cy="38780"/>
            </a:xfrm>
            <a:custGeom>
              <a:rect b="b" l="l" r="r" t="t"/>
              <a:pathLst>
                <a:path extrusionOk="0" h="21600" w="21600">
                  <a:moveTo>
                    <a:pt x="12480" y="0"/>
                  </a:moveTo>
                  <a:lnTo>
                    <a:pt x="8293" y="163"/>
                  </a:lnTo>
                  <a:lnTo>
                    <a:pt x="4474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1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5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" name="Google Shape;285;p14"/>
            <p:cNvSpPr/>
            <p:nvPr/>
          </p:nvSpPr>
          <p:spPr>
            <a:xfrm>
              <a:off x="3436728" y="1817386"/>
              <a:ext cx="38778" cy="38780"/>
            </a:xfrm>
            <a:custGeom>
              <a:rect b="b" l="l" r="r" t="t"/>
              <a:pathLst>
                <a:path extrusionOk="0" h="21600" w="21600">
                  <a:moveTo>
                    <a:pt x="12480" y="0"/>
                  </a:moveTo>
                  <a:lnTo>
                    <a:pt x="8295" y="164"/>
                  </a:lnTo>
                  <a:lnTo>
                    <a:pt x="4476" y="1885"/>
                  </a:lnTo>
                  <a:lnTo>
                    <a:pt x="1507" y="5048"/>
                  </a:lnTo>
                  <a:lnTo>
                    <a:pt x="0" y="9119"/>
                  </a:lnTo>
                  <a:lnTo>
                    <a:pt x="165" y="13305"/>
                  </a:lnTo>
                  <a:lnTo>
                    <a:pt x="1887" y="17123"/>
                  </a:lnTo>
                  <a:lnTo>
                    <a:pt x="5051" y="20087"/>
                  </a:lnTo>
                  <a:lnTo>
                    <a:pt x="9119" y="21600"/>
                  </a:lnTo>
                  <a:lnTo>
                    <a:pt x="13304" y="21438"/>
                  </a:lnTo>
                  <a:lnTo>
                    <a:pt x="17123" y="19717"/>
                  </a:lnTo>
                  <a:lnTo>
                    <a:pt x="20092" y="16550"/>
                  </a:lnTo>
                  <a:lnTo>
                    <a:pt x="21600" y="12480"/>
                  </a:lnTo>
                  <a:lnTo>
                    <a:pt x="21436" y="8293"/>
                  </a:lnTo>
                  <a:lnTo>
                    <a:pt x="19714" y="4473"/>
                  </a:lnTo>
                  <a:lnTo>
                    <a:pt x="16547" y="1504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" name="Google Shape;286;p14"/>
            <p:cNvSpPr/>
            <p:nvPr/>
          </p:nvSpPr>
          <p:spPr>
            <a:xfrm>
              <a:off x="2375208" y="1274198"/>
              <a:ext cx="38778" cy="38774"/>
            </a:xfrm>
            <a:custGeom>
              <a:rect b="b" l="l" r="r" t="t"/>
              <a:pathLst>
                <a:path extrusionOk="0" h="21600" w="21600">
                  <a:moveTo>
                    <a:pt x="12480" y="0"/>
                  </a:moveTo>
                  <a:lnTo>
                    <a:pt x="8295" y="163"/>
                  </a:lnTo>
                  <a:lnTo>
                    <a:pt x="4476" y="1882"/>
                  </a:lnTo>
                  <a:lnTo>
                    <a:pt x="1507" y="5046"/>
                  </a:lnTo>
                  <a:lnTo>
                    <a:pt x="0" y="9117"/>
                  </a:lnTo>
                  <a:lnTo>
                    <a:pt x="165" y="13305"/>
                  </a:lnTo>
                  <a:lnTo>
                    <a:pt x="1887" y="17125"/>
                  </a:lnTo>
                  <a:lnTo>
                    <a:pt x="5051" y="20095"/>
                  </a:lnTo>
                  <a:lnTo>
                    <a:pt x="9119" y="21600"/>
                  </a:lnTo>
                  <a:lnTo>
                    <a:pt x="13304" y="21437"/>
                  </a:lnTo>
                  <a:lnTo>
                    <a:pt x="17123" y="19716"/>
                  </a:lnTo>
                  <a:lnTo>
                    <a:pt x="20092" y="16550"/>
                  </a:lnTo>
                  <a:lnTo>
                    <a:pt x="21600" y="12479"/>
                  </a:lnTo>
                  <a:lnTo>
                    <a:pt x="21436" y="8294"/>
                  </a:lnTo>
                  <a:lnTo>
                    <a:pt x="19714" y="4477"/>
                  </a:lnTo>
                  <a:lnTo>
                    <a:pt x="16547" y="1509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" name="Google Shape;287;p14"/>
            <p:cNvSpPr/>
            <p:nvPr/>
          </p:nvSpPr>
          <p:spPr>
            <a:xfrm>
              <a:off x="1668879" y="1092435"/>
              <a:ext cx="38778" cy="38774"/>
            </a:xfrm>
            <a:custGeom>
              <a:rect b="b" l="l" r="r" t="t"/>
              <a:pathLst>
                <a:path extrusionOk="0" h="21600" w="21600">
                  <a:moveTo>
                    <a:pt x="12481" y="0"/>
                  </a:moveTo>
                  <a:lnTo>
                    <a:pt x="8296" y="163"/>
                  </a:lnTo>
                  <a:lnTo>
                    <a:pt x="4477" y="1882"/>
                  </a:lnTo>
                  <a:lnTo>
                    <a:pt x="1508" y="5046"/>
                  </a:lnTo>
                  <a:lnTo>
                    <a:pt x="0" y="9117"/>
                  </a:lnTo>
                  <a:lnTo>
                    <a:pt x="163" y="13305"/>
                  </a:lnTo>
                  <a:lnTo>
                    <a:pt x="1885" y="17125"/>
                  </a:lnTo>
                  <a:lnTo>
                    <a:pt x="5052" y="20095"/>
                  </a:lnTo>
                  <a:lnTo>
                    <a:pt x="9120" y="21600"/>
                  </a:lnTo>
                  <a:lnTo>
                    <a:pt x="13305" y="21437"/>
                  </a:lnTo>
                  <a:lnTo>
                    <a:pt x="17124" y="19716"/>
                  </a:lnTo>
                  <a:lnTo>
                    <a:pt x="20092" y="16550"/>
                  </a:lnTo>
                  <a:lnTo>
                    <a:pt x="21600" y="12482"/>
                  </a:lnTo>
                  <a:lnTo>
                    <a:pt x="21435" y="8294"/>
                  </a:lnTo>
                  <a:lnTo>
                    <a:pt x="19712" y="4475"/>
                  </a:lnTo>
                  <a:lnTo>
                    <a:pt x="16548" y="1509"/>
                  </a:lnTo>
                  <a:lnTo>
                    <a:pt x="1248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" name="Google Shape;288;p14"/>
            <p:cNvSpPr/>
            <p:nvPr/>
          </p:nvSpPr>
          <p:spPr>
            <a:xfrm>
              <a:off x="4460133" y="868702"/>
              <a:ext cx="38780" cy="38778"/>
            </a:xfrm>
            <a:custGeom>
              <a:rect b="b" l="l" r="r" t="t"/>
              <a:pathLst>
                <a:path extrusionOk="0" h="21600" w="21600">
                  <a:moveTo>
                    <a:pt x="12480" y="0"/>
                  </a:moveTo>
                  <a:lnTo>
                    <a:pt x="8295" y="165"/>
                  </a:lnTo>
                  <a:lnTo>
                    <a:pt x="4477" y="1887"/>
                  </a:lnTo>
                  <a:lnTo>
                    <a:pt x="1508" y="5051"/>
                  </a:lnTo>
                  <a:lnTo>
                    <a:pt x="0" y="9121"/>
                  </a:lnTo>
                  <a:lnTo>
                    <a:pt x="163" y="13306"/>
                  </a:lnTo>
                  <a:lnTo>
                    <a:pt x="1885" y="17124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7"/>
                  </a:lnTo>
                  <a:lnTo>
                    <a:pt x="17123" y="19717"/>
                  </a:lnTo>
                  <a:lnTo>
                    <a:pt x="20091" y="16554"/>
                  </a:lnTo>
                  <a:lnTo>
                    <a:pt x="21600" y="12486"/>
                  </a:lnTo>
                  <a:lnTo>
                    <a:pt x="21436" y="8299"/>
                  </a:lnTo>
                  <a:lnTo>
                    <a:pt x="19715" y="4477"/>
                  </a:lnTo>
                  <a:lnTo>
                    <a:pt x="16547" y="1507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" name="Google Shape;289;p14"/>
            <p:cNvSpPr/>
            <p:nvPr/>
          </p:nvSpPr>
          <p:spPr>
            <a:xfrm>
              <a:off x="3416047" y="1297885"/>
              <a:ext cx="38780" cy="38780"/>
            </a:xfrm>
            <a:custGeom>
              <a:rect b="b" l="l" r="r" t="t"/>
              <a:pathLst>
                <a:path extrusionOk="0" h="21600" w="2160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1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5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" name="Google Shape;290;p14"/>
            <p:cNvSpPr/>
            <p:nvPr/>
          </p:nvSpPr>
          <p:spPr>
            <a:xfrm>
              <a:off x="5700072" y="2353040"/>
              <a:ext cx="38780" cy="38780"/>
            </a:xfrm>
            <a:custGeom>
              <a:rect b="b" l="l" r="r" t="t"/>
              <a:pathLst>
                <a:path extrusionOk="0" h="21600" w="2160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1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5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" name="Google Shape;291;p14"/>
            <p:cNvSpPr/>
            <p:nvPr/>
          </p:nvSpPr>
          <p:spPr>
            <a:xfrm>
              <a:off x="6142103" y="334576"/>
              <a:ext cx="38780" cy="38778"/>
            </a:xfrm>
            <a:custGeom>
              <a:rect b="b" l="l" r="r" t="t"/>
              <a:pathLst>
                <a:path extrusionOk="0" h="21600" w="21600">
                  <a:moveTo>
                    <a:pt x="12484" y="0"/>
                  </a:moveTo>
                  <a:lnTo>
                    <a:pt x="8297" y="163"/>
                  </a:lnTo>
                  <a:lnTo>
                    <a:pt x="4477" y="1885"/>
                  </a:lnTo>
                  <a:lnTo>
                    <a:pt x="1508" y="5052"/>
                  </a:lnTo>
                  <a:lnTo>
                    <a:pt x="0" y="9120"/>
                  </a:lnTo>
                  <a:lnTo>
                    <a:pt x="163" y="13305"/>
                  </a:lnTo>
                  <a:lnTo>
                    <a:pt x="1885" y="17124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5"/>
                  </a:lnTo>
                  <a:lnTo>
                    <a:pt x="17123" y="19712"/>
                  </a:lnTo>
                  <a:lnTo>
                    <a:pt x="20091" y="16548"/>
                  </a:lnTo>
                  <a:lnTo>
                    <a:pt x="21600" y="12477"/>
                  </a:lnTo>
                  <a:lnTo>
                    <a:pt x="21437" y="8291"/>
                  </a:lnTo>
                  <a:lnTo>
                    <a:pt x="19717" y="4473"/>
                  </a:lnTo>
                  <a:lnTo>
                    <a:pt x="16554" y="1508"/>
                  </a:lnTo>
                  <a:lnTo>
                    <a:pt x="1248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" name="Google Shape;292;p14"/>
            <p:cNvSpPr/>
            <p:nvPr/>
          </p:nvSpPr>
          <p:spPr>
            <a:xfrm>
              <a:off x="2729079" y="2234241"/>
              <a:ext cx="38780" cy="38774"/>
            </a:xfrm>
            <a:custGeom>
              <a:rect b="b" l="l" r="r" t="t"/>
              <a:pathLst>
                <a:path extrusionOk="0" h="21600" w="2160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6"/>
                  </a:lnTo>
                  <a:lnTo>
                    <a:pt x="0" y="9117"/>
                  </a:lnTo>
                  <a:lnTo>
                    <a:pt x="163" y="13305"/>
                  </a:lnTo>
                  <a:lnTo>
                    <a:pt x="1885" y="17125"/>
                  </a:lnTo>
                  <a:lnTo>
                    <a:pt x="5052" y="20095"/>
                  </a:lnTo>
                  <a:lnTo>
                    <a:pt x="9119" y="21600"/>
                  </a:lnTo>
                  <a:lnTo>
                    <a:pt x="13304" y="21437"/>
                  </a:lnTo>
                  <a:lnTo>
                    <a:pt x="17123" y="19716"/>
                  </a:lnTo>
                  <a:lnTo>
                    <a:pt x="20091" y="16550"/>
                  </a:lnTo>
                  <a:lnTo>
                    <a:pt x="21600" y="12482"/>
                  </a:lnTo>
                  <a:lnTo>
                    <a:pt x="21436" y="8294"/>
                  </a:lnTo>
                  <a:lnTo>
                    <a:pt x="19715" y="4475"/>
                  </a:lnTo>
                  <a:lnTo>
                    <a:pt x="16547" y="1509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" name="Google Shape;293;p14"/>
            <p:cNvSpPr/>
            <p:nvPr/>
          </p:nvSpPr>
          <p:spPr>
            <a:xfrm>
              <a:off x="5921791" y="1381223"/>
              <a:ext cx="38780" cy="38780"/>
            </a:xfrm>
            <a:custGeom>
              <a:rect b="b" l="l" r="r" t="t"/>
              <a:pathLst>
                <a:path extrusionOk="0" h="21600" w="2160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1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5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" name="Google Shape;294;p14"/>
            <p:cNvSpPr/>
            <p:nvPr/>
          </p:nvSpPr>
          <p:spPr>
            <a:xfrm>
              <a:off x="3846448" y="713102"/>
              <a:ext cx="38778" cy="38780"/>
            </a:xfrm>
            <a:custGeom>
              <a:rect b="b" l="l" r="r" t="t"/>
              <a:pathLst>
                <a:path extrusionOk="0" h="21600" w="21600">
                  <a:moveTo>
                    <a:pt x="12480" y="0"/>
                  </a:moveTo>
                  <a:lnTo>
                    <a:pt x="8295" y="163"/>
                  </a:lnTo>
                  <a:lnTo>
                    <a:pt x="4476" y="1882"/>
                  </a:lnTo>
                  <a:lnTo>
                    <a:pt x="1507" y="5045"/>
                  </a:lnTo>
                  <a:lnTo>
                    <a:pt x="0" y="9116"/>
                  </a:lnTo>
                  <a:lnTo>
                    <a:pt x="165" y="13303"/>
                  </a:lnTo>
                  <a:lnTo>
                    <a:pt x="1887" y="17123"/>
                  </a:lnTo>
                  <a:lnTo>
                    <a:pt x="5051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2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4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" name="Google Shape;295;p14"/>
            <p:cNvSpPr/>
            <p:nvPr/>
          </p:nvSpPr>
          <p:spPr>
            <a:xfrm>
              <a:off x="1438726" y="2837574"/>
              <a:ext cx="38780" cy="38780"/>
            </a:xfrm>
            <a:custGeom>
              <a:rect b="b" l="l" r="r" t="t"/>
              <a:pathLst>
                <a:path extrusionOk="0" h="21600" w="2160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1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5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" name="Google Shape;296;p14"/>
            <p:cNvSpPr/>
            <p:nvPr/>
          </p:nvSpPr>
          <p:spPr>
            <a:xfrm>
              <a:off x="608122" y="2916339"/>
              <a:ext cx="38780" cy="38780"/>
            </a:xfrm>
            <a:custGeom>
              <a:rect b="b" l="l" r="r" t="t"/>
              <a:pathLst>
                <a:path extrusionOk="0" h="21600" w="21600">
                  <a:moveTo>
                    <a:pt x="12480" y="0"/>
                  </a:moveTo>
                  <a:lnTo>
                    <a:pt x="8293" y="163"/>
                  </a:lnTo>
                  <a:lnTo>
                    <a:pt x="4474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2" y="17123"/>
                  </a:lnTo>
                  <a:lnTo>
                    <a:pt x="5045" y="20092"/>
                  </a:lnTo>
                  <a:lnTo>
                    <a:pt x="9116" y="21600"/>
                  </a:lnTo>
                  <a:lnTo>
                    <a:pt x="13303" y="21436"/>
                  </a:lnTo>
                  <a:lnTo>
                    <a:pt x="17123" y="19715"/>
                  </a:lnTo>
                  <a:lnTo>
                    <a:pt x="20092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5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" name="Google Shape;297;p14"/>
            <p:cNvSpPr/>
            <p:nvPr/>
          </p:nvSpPr>
          <p:spPr>
            <a:xfrm>
              <a:off x="5305632" y="2821480"/>
              <a:ext cx="38778" cy="38773"/>
            </a:xfrm>
            <a:custGeom>
              <a:rect b="b" l="l" r="r" t="t"/>
              <a:pathLst>
                <a:path extrusionOk="0" h="21600" w="21600">
                  <a:moveTo>
                    <a:pt x="12481" y="0"/>
                  </a:moveTo>
                  <a:lnTo>
                    <a:pt x="8296" y="163"/>
                  </a:lnTo>
                  <a:lnTo>
                    <a:pt x="4477" y="1882"/>
                  </a:lnTo>
                  <a:lnTo>
                    <a:pt x="1508" y="5046"/>
                  </a:lnTo>
                  <a:lnTo>
                    <a:pt x="0" y="9118"/>
                  </a:lnTo>
                  <a:lnTo>
                    <a:pt x="163" y="13305"/>
                  </a:lnTo>
                  <a:lnTo>
                    <a:pt x="1885" y="17126"/>
                  </a:lnTo>
                  <a:lnTo>
                    <a:pt x="5052" y="20095"/>
                  </a:lnTo>
                  <a:lnTo>
                    <a:pt x="9120" y="21600"/>
                  </a:lnTo>
                  <a:lnTo>
                    <a:pt x="13305" y="21435"/>
                  </a:lnTo>
                  <a:lnTo>
                    <a:pt x="17124" y="19714"/>
                  </a:lnTo>
                  <a:lnTo>
                    <a:pt x="20092" y="16550"/>
                  </a:lnTo>
                  <a:lnTo>
                    <a:pt x="21600" y="12482"/>
                  </a:lnTo>
                  <a:lnTo>
                    <a:pt x="21435" y="8295"/>
                  </a:lnTo>
                  <a:lnTo>
                    <a:pt x="19712" y="4475"/>
                  </a:lnTo>
                  <a:lnTo>
                    <a:pt x="16548" y="1509"/>
                  </a:lnTo>
                  <a:lnTo>
                    <a:pt x="1248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" name="Google Shape;298;p14"/>
            <p:cNvSpPr/>
            <p:nvPr/>
          </p:nvSpPr>
          <p:spPr>
            <a:xfrm>
              <a:off x="5781750" y="2821051"/>
              <a:ext cx="38780" cy="38780"/>
            </a:xfrm>
            <a:custGeom>
              <a:rect b="b" l="l" r="r" t="t"/>
              <a:pathLst>
                <a:path extrusionOk="0" h="21600" w="2160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1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5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9" name="Google Shape;299;p14"/>
            <p:cNvSpPr/>
            <p:nvPr/>
          </p:nvSpPr>
          <p:spPr>
            <a:xfrm>
              <a:off x="6086232" y="1319622"/>
              <a:ext cx="38774" cy="38778"/>
            </a:xfrm>
            <a:custGeom>
              <a:rect b="b" l="l" r="r" t="t"/>
              <a:pathLst>
                <a:path extrusionOk="0" h="21600" w="21600">
                  <a:moveTo>
                    <a:pt x="12482" y="0"/>
                  </a:moveTo>
                  <a:lnTo>
                    <a:pt x="8297" y="164"/>
                  </a:lnTo>
                  <a:lnTo>
                    <a:pt x="4477" y="1884"/>
                  </a:lnTo>
                  <a:lnTo>
                    <a:pt x="1509" y="5044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3" y="20092"/>
                  </a:lnTo>
                  <a:lnTo>
                    <a:pt x="9121" y="21600"/>
                  </a:lnTo>
                  <a:lnTo>
                    <a:pt x="13306" y="21436"/>
                  </a:lnTo>
                  <a:lnTo>
                    <a:pt x="17125" y="19714"/>
                  </a:lnTo>
                  <a:lnTo>
                    <a:pt x="20094" y="16547"/>
                  </a:lnTo>
                  <a:lnTo>
                    <a:pt x="21600" y="12480"/>
                  </a:lnTo>
                  <a:lnTo>
                    <a:pt x="21437" y="8295"/>
                  </a:lnTo>
                  <a:lnTo>
                    <a:pt x="19716" y="4476"/>
                  </a:lnTo>
                  <a:lnTo>
                    <a:pt x="16550" y="1507"/>
                  </a:lnTo>
                  <a:lnTo>
                    <a:pt x="1248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0" name="Google Shape;300;p14"/>
            <p:cNvSpPr/>
            <p:nvPr/>
          </p:nvSpPr>
          <p:spPr>
            <a:xfrm>
              <a:off x="1513028" y="2690512"/>
              <a:ext cx="38778" cy="38783"/>
            </a:xfrm>
            <a:custGeom>
              <a:rect b="b" l="l" r="r" t="t"/>
              <a:pathLst>
                <a:path extrusionOk="0" h="21600" w="21600">
                  <a:moveTo>
                    <a:pt x="12483" y="0"/>
                  </a:moveTo>
                  <a:lnTo>
                    <a:pt x="8298" y="164"/>
                  </a:lnTo>
                  <a:lnTo>
                    <a:pt x="4477" y="1885"/>
                  </a:lnTo>
                  <a:lnTo>
                    <a:pt x="1507" y="5048"/>
                  </a:lnTo>
                  <a:lnTo>
                    <a:pt x="0" y="9119"/>
                  </a:lnTo>
                  <a:lnTo>
                    <a:pt x="165" y="13305"/>
                  </a:lnTo>
                  <a:lnTo>
                    <a:pt x="1887" y="17124"/>
                  </a:lnTo>
                  <a:lnTo>
                    <a:pt x="5051" y="20093"/>
                  </a:lnTo>
                  <a:lnTo>
                    <a:pt x="9119" y="21600"/>
                  </a:lnTo>
                  <a:lnTo>
                    <a:pt x="13304" y="21435"/>
                  </a:lnTo>
                  <a:lnTo>
                    <a:pt x="17123" y="19713"/>
                  </a:lnTo>
                  <a:lnTo>
                    <a:pt x="20092" y="16549"/>
                  </a:lnTo>
                  <a:lnTo>
                    <a:pt x="21600" y="12481"/>
                  </a:lnTo>
                  <a:lnTo>
                    <a:pt x="21436" y="8294"/>
                  </a:lnTo>
                  <a:lnTo>
                    <a:pt x="19714" y="4473"/>
                  </a:lnTo>
                  <a:lnTo>
                    <a:pt x="16547" y="1504"/>
                  </a:lnTo>
                  <a:lnTo>
                    <a:pt x="1248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1" name="Google Shape;301;p14"/>
            <p:cNvSpPr/>
            <p:nvPr/>
          </p:nvSpPr>
          <p:spPr>
            <a:xfrm>
              <a:off x="6029379" y="2239854"/>
              <a:ext cx="38778" cy="38774"/>
            </a:xfrm>
            <a:custGeom>
              <a:rect b="b" l="l" r="r" t="t"/>
              <a:pathLst>
                <a:path extrusionOk="0" h="21600" w="21600">
                  <a:moveTo>
                    <a:pt x="12481" y="0"/>
                  </a:moveTo>
                  <a:lnTo>
                    <a:pt x="8296" y="163"/>
                  </a:lnTo>
                  <a:lnTo>
                    <a:pt x="4477" y="1882"/>
                  </a:lnTo>
                  <a:lnTo>
                    <a:pt x="1508" y="5046"/>
                  </a:lnTo>
                  <a:lnTo>
                    <a:pt x="0" y="9117"/>
                  </a:lnTo>
                  <a:lnTo>
                    <a:pt x="163" y="13305"/>
                  </a:lnTo>
                  <a:lnTo>
                    <a:pt x="1885" y="17125"/>
                  </a:lnTo>
                  <a:lnTo>
                    <a:pt x="5052" y="20095"/>
                  </a:lnTo>
                  <a:lnTo>
                    <a:pt x="9120" y="21600"/>
                  </a:lnTo>
                  <a:lnTo>
                    <a:pt x="13305" y="21437"/>
                  </a:lnTo>
                  <a:lnTo>
                    <a:pt x="17124" y="19716"/>
                  </a:lnTo>
                  <a:lnTo>
                    <a:pt x="20092" y="16550"/>
                  </a:lnTo>
                  <a:lnTo>
                    <a:pt x="21600" y="12482"/>
                  </a:lnTo>
                  <a:lnTo>
                    <a:pt x="21435" y="8294"/>
                  </a:lnTo>
                  <a:lnTo>
                    <a:pt x="19712" y="4475"/>
                  </a:lnTo>
                  <a:lnTo>
                    <a:pt x="16548" y="1509"/>
                  </a:lnTo>
                  <a:lnTo>
                    <a:pt x="1248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" name="Google Shape;302;p14"/>
            <p:cNvSpPr/>
            <p:nvPr/>
          </p:nvSpPr>
          <p:spPr>
            <a:xfrm>
              <a:off x="5508082" y="2641344"/>
              <a:ext cx="38780" cy="38774"/>
            </a:xfrm>
            <a:custGeom>
              <a:rect b="b" l="l" r="r" t="t"/>
              <a:pathLst>
                <a:path extrusionOk="0" h="21600" w="21600">
                  <a:moveTo>
                    <a:pt x="12480" y="0"/>
                  </a:moveTo>
                  <a:lnTo>
                    <a:pt x="8293" y="163"/>
                  </a:lnTo>
                  <a:lnTo>
                    <a:pt x="4474" y="1882"/>
                  </a:lnTo>
                  <a:lnTo>
                    <a:pt x="1508" y="5046"/>
                  </a:lnTo>
                  <a:lnTo>
                    <a:pt x="0" y="9117"/>
                  </a:lnTo>
                  <a:lnTo>
                    <a:pt x="163" y="13305"/>
                  </a:lnTo>
                  <a:lnTo>
                    <a:pt x="1885" y="17125"/>
                  </a:lnTo>
                  <a:lnTo>
                    <a:pt x="5052" y="20095"/>
                  </a:lnTo>
                  <a:lnTo>
                    <a:pt x="9119" y="21600"/>
                  </a:lnTo>
                  <a:lnTo>
                    <a:pt x="13304" y="21437"/>
                  </a:lnTo>
                  <a:lnTo>
                    <a:pt x="17123" y="19716"/>
                  </a:lnTo>
                  <a:lnTo>
                    <a:pt x="20091" y="16550"/>
                  </a:lnTo>
                  <a:lnTo>
                    <a:pt x="21600" y="12483"/>
                  </a:lnTo>
                  <a:lnTo>
                    <a:pt x="21436" y="8297"/>
                  </a:lnTo>
                  <a:lnTo>
                    <a:pt x="19715" y="4477"/>
                  </a:lnTo>
                  <a:lnTo>
                    <a:pt x="16547" y="1509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3" name="Google Shape;303;p14"/>
            <p:cNvSpPr/>
            <p:nvPr/>
          </p:nvSpPr>
          <p:spPr>
            <a:xfrm>
              <a:off x="4950827" y="1457918"/>
              <a:ext cx="38780" cy="38778"/>
            </a:xfrm>
            <a:custGeom>
              <a:rect b="b" l="l" r="r" t="t"/>
              <a:pathLst>
                <a:path extrusionOk="0" h="21600" w="21600">
                  <a:moveTo>
                    <a:pt x="12484" y="0"/>
                  </a:moveTo>
                  <a:lnTo>
                    <a:pt x="8297" y="163"/>
                  </a:lnTo>
                  <a:lnTo>
                    <a:pt x="4477" y="1885"/>
                  </a:lnTo>
                  <a:lnTo>
                    <a:pt x="1508" y="5052"/>
                  </a:lnTo>
                  <a:lnTo>
                    <a:pt x="0" y="9120"/>
                  </a:lnTo>
                  <a:lnTo>
                    <a:pt x="163" y="13305"/>
                  </a:lnTo>
                  <a:lnTo>
                    <a:pt x="1885" y="17124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5"/>
                  </a:lnTo>
                  <a:lnTo>
                    <a:pt x="17123" y="19712"/>
                  </a:lnTo>
                  <a:lnTo>
                    <a:pt x="20091" y="16548"/>
                  </a:lnTo>
                  <a:lnTo>
                    <a:pt x="21600" y="12480"/>
                  </a:lnTo>
                  <a:lnTo>
                    <a:pt x="21437" y="8293"/>
                  </a:lnTo>
                  <a:lnTo>
                    <a:pt x="19717" y="4474"/>
                  </a:lnTo>
                  <a:lnTo>
                    <a:pt x="16554" y="1508"/>
                  </a:lnTo>
                  <a:lnTo>
                    <a:pt x="1248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4" name="Google Shape;304;p14"/>
            <p:cNvSpPr/>
            <p:nvPr/>
          </p:nvSpPr>
          <p:spPr>
            <a:xfrm>
              <a:off x="5594776" y="2482429"/>
              <a:ext cx="38780" cy="38780"/>
            </a:xfrm>
            <a:custGeom>
              <a:rect b="b" l="l" r="r" t="t"/>
              <a:pathLst>
                <a:path extrusionOk="0" h="21600" w="2160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1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5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" name="Google Shape;305;p14"/>
            <p:cNvSpPr/>
            <p:nvPr/>
          </p:nvSpPr>
          <p:spPr>
            <a:xfrm>
              <a:off x="4314751" y="515338"/>
              <a:ext cx="38780" cy="38780"/>
            </a:xfrm>
            <a:custGeom>
              <a:rect b="b" l="l" r="r" t="t"/>
              <a:pathLst>
                <a:path extrusionOk="0" h="21600" w="2160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1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5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" name="Google Shape;306;p14"/>
            <p:cNvSpPr/>
            <p:nvPr/>
          </p:nvSpPr>
          <p:spPr>
            <a:xfrm>
              <a:off x="714957" y="3461608"/>
              <a:ext cx="38778" cy="35072"/>
            </a:xfrm>
            <a:custGeom>
              <a:rect b="b" l="l" r="r" t="t"/>
              <a:pathLst>
                <a:path extrusionOk="0" h="21600" w="21600">
                  <a:moveTo>
                    <a:pt x="12480" y="0"/>
                  </a:moveTo>
                  <a:lnTo>
                    <a:pt x="8295" y="180"/>
                  </a:lnTo>
                  <a:lnTo>
                    <a:pt x="4476" y="2081"/>
                  </a:lnTo>
                  <a:lnTo>
                    <a:pt x="1507" y="5579"/>
                  </a:lnTo>
                  <a:lnTo>
                    <a:pt x="0" y="10080"/>
                  </a:lnTo>
                  <a:lnTo>
                    <a:pt x="165" y="14710"/>
                  </a:lnTo>
                  <a:lnTo>
                    <a:pt x="1887" y="18934"/>
                  </a:lnTo>
                  <a:lnTo>
                    <a:pt x="4457" y="21600"/>
                  </a:lnTo>
                  <a:lnTo>
                    <a:pt x="17289" y="21600"/>
                  </a:lnTo>
                  <a:lnTo>
                    <a:pt x="20092" y="18297"/>
                  </a:lnTo>
                  <a:lnTo>
                    <a:pt x="21600" y="13797"/>
                  </a:lnTo>
                  <a:lnTo>
                    <a:pt x="21436" y="9170"/>
                  </a:lnTo>
                  <a:lnTo>
                    <a:pt x="19714" y="4949"/>
                  </a:lnTo>
                  <a:lnTo>
                    <a:pt x="16547" y="166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" name="Google Shape;307;p14"/>
            <p:cNvSpPr/>
            <p:nvPr/>
          </p:nvSpPr>
          <p:spPr>
            <a:xfrm>
              <a:off x="3764553" y="3155493"/>
              <a:ext cx="38778" cy="38774"/>
            </a:xfrm>
            <a:custGeom>
              <a:rect b="b" l="l" r="r" t="t"/>
              <a:pathLst>
                <a:path extrusionOk="0" h="21600" w="21600">
                  <a:moveTo>
                    <a:pt x="12481" y="0"/>
                  </a:moveTo>
                  <a:lnTo>
                    <a:pt x="8296" y="163"/>
                  </a:lnTo>
                  <a:lnTo>
                    <a:pt x="4477" y="1882"/>
                  </a:lnTo>
                  <a:lnTo>
                    <a:pt x="1508" y="5046"/>
                  </a:lnTo>
                  <a:lnTo>
                    <a:pt x="0" y="9117"/>
                  </a:lnTo>
                  <a:lnTo>
                    <a:pt x="163" y="13305"/>
                  </a:lnTo>
                  <a:lnTo>
                    <a:pt x="1882" y="17125"/>
                  </a:lnTo>
                  <a:lnTo>
                    <a:pt x="5046" y="20095"/>
                  </a:lnTo>
                  <a:lnTo>
                    <a:pt x="9116" y="21600"/>
                  </a:lnTo>
                  <a:lnTo>
                    <a:pt x="13304" y="21437"/>
                  </a:lnTo>
                  <a:lnTo>
                    <a:pt x="17124" y="19716"/>
                  </a:lnTo>
                  <a:lnTo>
                    <a:pt x="20093" y="16550"/>
                  </a:lnTo>
                  <a:lnTo>
                    <a:pt x="21600" y="12482"/>
                  </a:lnTo>
                  <a:lnTo>
                    <a:pt x="21435" y="8294"/>
                  </a:lnTo>
                  <a:lnTo>
                    <a:pt x="19712" y="4475"/>
                  </a:lnTo>
                  <a:lnTo>
                    <a:pt x="16548" y="1509"/>
                  </a:lnTo>
                  <a:lnTo>
                    <a:pt x="1248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" name="Google Shape;308;p14"/>
            <p:cNvSpPr/>
            <p:nvPr/>
          </p:nvSpPr>
          <p:spPr>
            <a:xfrm>
              <a:off x="5998395" y="479368"/>
              <a:ext cx="38780" cy="38780"/>
            </a:xfrm>
            <a:custGeom>
              <a:rect b="b" l="l" r="r" t="t"/>
              <a:pathLst>
                <a:path extrusionOk="0" h="21600" w="2160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1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5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" name="Google Shape;309;p14"/>
            <p:cNvSpPr/>
            <p:nvPr/>
          </p:nvSpPr>
          <p:spPr>
            <a:xfrm>
              <a:off x="404257" y="3397006"/>
              <a:ext cx="38780" cy="38780"/>
            </a:xfrm>
            <a:custGeom>
              <a:rect b="b" l="l" r="r" t="t"/>
              <a:pathLst>
                <a:path extrusionOk="0" h="21600" w="21600">
                  <a:moveTo>
                    <a:pt x="12481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2" y="17123"/>
                  </a:lnTo>
                  <a:lnTo>
                    <a:pt x="5045" y="20092"/>
                  </a:lnTo>
                  <a:lnTo>
                    <a:pt x="9116" y="21600"/>
                  </a:lnTo>
                  <a:lnTo>
                    <a:pt x="13303" y="21436"/>
                  </a:lnTo>
                  <a:lnTo>
                    <a:pt x="17123" y="19715"/>
                  </a:lnTo>
                  <a:lnTo>
                    <a:pt x="20092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5" y="4477"/>
                  </a:lnTo>
                  <a:lnTo>
                    <a:pt x="16547" y="1508"/>
                  </a:lnTo>
                  <a:lnTo>
                    <a:pt x="1248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" name="Google Shape;310;p14"/>
            <p:cNvSpPr/>
            <p:nvPr/>
          </p:nvSpPr>
          <p:spPr>
            <a:xfrm>
              <a:off x="5550781" y="1057520"/>
              <a:ext cx="38780" cy="38780"/>
            </a:xfrm>
            <a:custGeom>
              <a:rect b="b" l="l" r="r" t="t"/>
              <a:pathLst>
                <a:path extrusionOk="0" h="21600" w="2160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1" y="16547"/>
                  </a:lnTo>
                  <a:lnTo>
                    <a:pt x="21600" y="12477"/>
                  </a:lnTo>
                  <a:lnTo>
                    <a:pt x="21436" y="8293"/>
                  </a:lnTo>
                  <a:lnTo>
                    <a:pt x="19715" y="4476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" name="Google Shape;311;p14"/>
            <p:cNvSpPr/>
            <p:nvPr/>
          </p:nvSpPr>
          <p:spPr>
            <a:xfrm>
              <a:off x="6464100" y="403667"/>
              <a:ext cx="38780" cy="38773"/>
            </a:xfrm>
            <a:custGeom>
              <a:rect b="b" l="l" r="r" t="t"/>
              <a:pathLst>
                <a:path extrusionOk="0" h="21600" w="2160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6"/>
                  </a:lnTo>
                  <a:lnTo>
                    <a:pt x="0" y="9118"/>
                  </a:lnTo>
                  <a:lnTo>
                    <a:pt x="163" y="13305"/>
                  </a:lnTo>
                  <a:lnTo>
                    <a:pt x="1885" y="17126"/>
                  </a:lnTo>
                  <a:lnTo>
                    <a:pt x="5052" y="20095"/>
                  </a:lnTo>
                  <a:lnTo>
                    <a:pt x="9119" y="21600"/>
                  </a:lnTo>
                  <a:lnTo>
                    <a:pt x="13304" y="21435"/>
                  </a:lnTo>
                  <a:lnTo>
                    <a:pt x="17123" y="19714"/>
                  </a:lnTo>
                  <a:lnTo>
                    <a:pt x="20091" y="16550"/>
                  </a:lnTo>
                  <a:lnTo>
                    <a:pt x="21600" y="12482"/>
                  </a:lnTo>
                  <a:lnTo>
                    <a:pt x="21436" y="8295"/>
                  </a:lnTo>
                  <a:lnTo>
                    <a:pt x="19715" y="4475"/>
                  </a:lnTo>
                  <a:lnTo>
                    <a:pt x="16547" y="1509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2" name="Google Shape;312;p14"/>
            <p:cNvSpPr/>
            <p:nvPr/>
          </p:nvSpPr>
          <p:spPr>
            <a:xfrm>
              <a:off x="5825100" y="2661604"/>
              <a:ext cx="38778" cy="38774"/>
            </a:xfrm>
            <a:custGeom>
              <a:rect b="b" l="l" r="r" t="t"/>
              <a:pathLst>
                <a:path extrusionOk="0" h="21600" w="21600">
                  <a:moveTo>
                    <a:pt x="12481" y="0"/>
                  </a:moveTo>
                  <a:lnTo>
                    <a:pt x="8296" y="163"/>
                  </a:lnTo>
                  <a:lnTo>
                    <a:pt x="4477" y="1882"/>
                  </a:lnTo>
                  <a:lnTo>
                    <a:pt x="1508" y="5046"/>
                  </a:lnTo>
                  <a:lnTo>
                    <a:pt x="0" y="9117"/>
                  </a:lnTo>
                  <a:lnTo>
                    <a:pt x="163" y="13305"/>
                  </a:lnTo>
                  <a:lnTo>
                    <a:pt x="1882" y="17125"/>
                  </a:lnTo>
                  <a:lnTo>
                    <a:pt x="5046" y="20095"/>
                  </a:lnTo>
                  <a:lnTo>
                    <a:pt x="9116" y="21600"/>
                  </a:lnTo>
                  <a:lnTo>
                    <a:pt x="13304" y="21437"/>
                  </a:lnTo>
                  <a:lnTo>
                    <a:pt x="17124" y="19716"/>
                  </a:lnTo>
                  <a:lnTo>
                    <a:pt x="20093" y="16550"/>
                  </a:lnTo>
                  <a:lnTo>
                    <a:pt x="21600" y="12482"/>
                  </a:lnTo>
                  <a:lnTo>
                    <a:pt x="21435" y="8294"/>
                  </a:lnTo>
                  <a:lnTo>
                    <a:pt x="19712" y="4475"/>
                  </a:lnTo>
                  <a:lnTo>
                    <a:pt x="16548" y="1509"/>
                  </a:lnTo>
                  <a:lnTo>
                    <a:pt x="1248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3" name="Google Shape;313;p14"/>
            <p:cNvSpPr/>
            <p:nvPr/>
          </p:nvSpPr>
          <p:spPr>
            <a:xfrm>
              <a:off x="2049027" y="539295"/>
              <a:ext cx="38778" cy="38780"/>
            </a:xfrm>
            <a:custGeom>
              <a:rect b="b" l="l" r="r" t="t"/>
              <a:pathLst>
                <a:path extrusionOk="0" h="21600" w="21600">
                  <a:moveTo>
                    <a:pt x="12480" y="0"/>
                  </a:moveTo>
                  <a:lnTo>
                    <a:pt x="8295" y="163"/>
                  </a:lnTo>
                  <a:lnTo>
                    <a:pt x="4476" y="1882"/>
                  </a:lnTo>
                  <a:lnTo>
                    <a:pt x="1507" y="5045"/>
                  </a:lnTo>
                  <a:lnTo>
                    <a:pt x="0" y="9116"/>
                  </a:lnTo>
                  <a:lnTo>
                    <a:pt x="165" y="13303"/>
                  </a:lnTo>
                  <a:lnTo>
                    <a:pt x="1887" y="17123"/>
                  </a:lnTo>
                  <a:lnTo>
                    <a:pt x="5051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2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4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4" name="Google Shape;314;p14"/>
            <p:cNvSpPr/>
            <p:nvPr/>
          </p:nvSpPr>
          <p:spPr>
            <a:xfrm>
              <a:off x="5623417" y="1497584"/>
              <a:ext cx="38780" cy="38780"/>
            </a:xfrm>
            <a:custGeom>
              <a:rect b="b" l="l" r="r" t="t"/>
              <a:pathLst>
                <a:path extrusionOk="0" h="21600" w="21600">
                  <a:moveTo>
                    <a:pt x="12476" y="0"/>
                  </a:moveTo>
                  <a:lnTo>
                    <a:pt x="8290" y="163"/>
                  </a:lnTo>
                  <a:lnTo>
                    <a:pt x="4473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1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5" y="4477"/>
                  </a:lnTo>
                  <a:lnTo>
                    <a:pt x="16547" y="1508"/>
                  </a:lnTo>
                  <a:lnTo>
                    <a:pt x="1247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" name="Google Shape;315;p14"/>
            <p:cNvSpPr/>
            <p:nvPr/>
          </p:nvSpPr>
          <p:spPr>
            <a:xfrm>
              <a:off x="3416803" y="741609"/>
              <a:ext cx="38780" cy="38780"/>
            </a:xfrm>
            <a:custGeom>
              <a:rect b="b" l="l" r="r" t="t"/>
              <a:pathLst>
                <a:path extrusionOk="0" h="21600" w="21600">
                  <a:moveTo>
                    <a:pt x="12481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2" y="17123"/>
                  </a:lnTo>
                  <a:lnTo>
                    <a:pt x="5045" y="20092"/>
                  </a:lnTo>
                  <a:lnTo>
                    <a:pt x="9116" y="21600"/>
                  </a:lnTo>
                  <a:lnTo>
                    <a:pt x="13303" y="21436"/>
                  </a:lnTo>
                  <a:lnTo>
                    <a:pt x="17123" y="19715"/>
                  </a:lnTo>
                  <a:lnTo>
                    <a:pt x="20092" y="16547"/>
                  </a:lnTo>
                  <a:lnTo>
                    <a:pt x="21600" y="12477"/>
                  </a:lnTo>
                  <a:lnTo>
                    <a:pt x="21436" y="8293"/>
                  </a:lnTo>
                  <a:lnTo>
                    <a:pt x="19715" y="4476"/>
                  </a:lnTo>
                  <a:lnTo>
                    <a:pt x="16547" y="1508"/>
                  </a:lnTo>
                  <a:lnTo>
                    <a:pt x="1248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6" name="Google Shape;316;p14"/>
            <p:cNvSpPr/>
            <p:nvPr/>
          </p:nvSpPr>
          <p:spPr>
            <a:xfrm>
              <a:off x="6344259" y="3346205"/>
              <a:ext cx="38780" cy="38774"/>
            </a:xfrm>
            <a:custGeom>
              <a:rect b="b" l="l" r="r" t="t"/>
              <a:pathLst>
                <a:path extrusionOk="0" h="21600" w="21600">
                  <a:moveTo>
                    <a:pt x="12477" y="0"/>
                  </a:moveTo>
                  <a:lnTo>
                    <a:pt x="8293" y="163"/>
                  </a:lnTo>
                  <a:lnTo>
                    <a:pt x="4476" y="1882"/>
                  </a:lnTo>
                  <a:lnTo>
                    <a:pt x="1508" y="5046"/>
                  </a:lnTo>
                  <a:lnTo>
                    <a:pt x="0" y="9116"/>
                  </a:lnTo>
                  <a:lnTo>
                    <a:pt x="163" y="13302"/>
                  </a:lnTo>
                  <a:lnTo>
                    <a:pt x="1882" y="17119"/>
                  </a:lnTo>
                  <a:lnTo>
                    <a:pt x="5045" y="20088"/>
                  </a:lnTo>
                  <a:lnTo>
                    <a:pt x="9116" y="21600"/>
                  </a:lnTo>
                  <a:lnTo>
                    <a:pt x="13303" y="21439"/>
                  </a:lnTo>
                  <a:lnTo>
                    <a:pt x="17123" y="19718"/>
                  </a:lnTo>
                  <a:lnTo>
                    <a:pt x="20092" y="16550"/>
                  </a:lnTo>
                  <a:lnTo>
                    <a:pt x="21600" y="12479"/>
                  </a:lnTo>
                  <a:lnTo>
                    <a:pt x="21436" y="8294"/>
                  </a:lnTo>
                  <a:lnTo>
                    <a:pt x="19715" y="4477"/>
                  </a:lnTo>
                  <a:lnTo>
                    <a:pt x="16547" y="1509"/>
                  </a:lnTo>
                  <a:lnTo>
                    <a:pt x="1247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7" name="Google Shape;317;p14"/>
            <p:cNvSpPr/>
            <p:nvPr/>
          </p:nvSpPr>
          <p:spPr>
            <a:xfrm>
              <a:off x="5783298" y="1435655"/>
              <a:ext cx="38780" cy="38778"/>
            </a:xfrm>
            <a:custGeom>
              <a:rect b="b" l="l" r="r" t="t"/>
              <a:pathLst>
                <a:path extrusionOk="0" h="21600" w="21600">
                  <a:moveTo>
                    <a:pt x="12480" y="0"/>
                  </a:moveTo>
                  <a:lnTo>
                    <a:pt x="8295" y="164"/>
                  </a:lnTo>
                  <a:lnTo>
                    <a:pt x="4477" y="1884"/>
                  </a:lnTo>
                  <a:lnTo>
                    <a:pt x="1508" y="5044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4"/>
                  </a:lnTo>
                  <a:lnTo>
                    <a:pt x="20091" y="16547"/>
                  </a:lnTo>
                  <a:lnTo>
                    <a:pt x="21600" y="12480"/>
                  </a:lnTo>
                  <a:lnTo>
                    <a:pt x="21436" y="8295"/>
                  </a:lnTo>
                  <a:lnTo>
                    <a:pt x="19715" y="4476"/>
                  </a:lnTo>
                  <a:lnTo>
                    <a:pt x="16547" y="1507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8" name="Google Shape;318;p14"/>
            <p:cNvSpPr/>
            <p:nvPr/>
          </p:nvSpPr>
          <p:spPr>
            <a:xfrm>
              <a:off x="4865534" y="2944690"/>
              <a:ext cx="38780" cy="38780"/>
            </a:xfrm>
            <a:custGeom>
              <a:rect b="b" l="l" r="r" t="t"/>
              <a:pathLst>
                <a:path extrusionOk="0" h="21600" w="2160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1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5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9" name="Google Shape;319;p14"/>
            <p:cNvSpPr/>
            <p:nvPr/>
          </p:nvSpPr>
          <p:spPr>
            <a:xfrm>
              <a:off x="5925572" y="3158075"/>
              <a:ext cx="38780" cy="38780"/>
            </a:xfrm>
            <a:custGeom>
              <a:rect b="b" l="l" r="r" t="t"/>
              <a:pathLst>
                <a:path extrusionOk="0" h="21600" w="2160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1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5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0" name="Google Shape;320;p14"/>
            <p:cNvSpPr/>
            <p:nvPr/>
          </p:nvSpPr>
          <p:spPr>
            <a:xfrm>
              <a:off x="4972305" y="861228"/>
              <a:ext cx="38778" cy="38780"/>
            </a:xfrm>
            <a:custGeom>
              <a:rect b="b" l="l" r="r" t="t"/>
              <a:pathLst>
                <a:path extrusionOk="0" h="21600" w="21600">
                  <a:moveTo>
                    <a:pt x="12480" y="0"/>
                  </a:moveTo>
                  <a:lnTo>
                    <a:pt x="8295" y="163"/>
                  </a:lnTo>
                  <a:lnTo>
                    <a:pt x="4476" y="1882"/>
                  </a:lnTo>
                  <a:lnTo>
                    <a:pt x="1507" y="5045"/>
                  </a:lnTo>
                  <a:lnTo>
                    <a:pt x="0" y="9116"/>
                  </a:lnTo>
                  <a:lnTo>
                    <a:pt x="165" y="13303"/>
                  </a:lnTo>
                  <a:lnTo>
                    <a:pt x="1887" y="17123"/>
                  </a:lnTo>
                  <a:lnTo>
                    <a:pt x="5051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2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4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1" name="Google Shape;321;p14"/>
            <p:cNvSpPr/>
            <p:nvPr/>
          </p:nvSpPr>
          <p:spPr>
            <a:xfrm>
              <a:off x="1548619" y="1086106"/>
              <a:ext cx="38778" cy="38780"/>
            </a:xfrm>
            <a:custGeom>
              <a:rect b="b" l="l" r="r" t="t"/>
              <a:pathLst>
                <a:path extrusionOk="0" h="21600" w="21600">
                  <a:moveTo>
                    <a:pt x="12480" y="0"/>
                  </a:moveTo>
                  <a:lnTo>
                    <a:pt x="8295" y="163"/>
                  </a:lnTo>
                  <a:lnTo>
                    <a:pt x="4476" y="1882"/>
                  </a:lnTo>
                  <a:lnTo>
                    <a:pt x="1507" y="5045"/>
                  </a:lnTo>
                  <a:lnTo>
                    <a:pt x="0" y="9116"/>
                  </a:lnTo>
                  <a:lnTo>
                    <a:pt x="165" y="13303"/>
                  </a:lnTo>
                  <a:lnTo>
                    <a:pt x="1887" y="17123"/>
                  </a:lnTo>
                  <a:lnTo>
                    <a:pt x="5051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2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4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2" name="Google Shape;322;p14"/>
            <p:cNvSpPr/>
            <p:nvPr/>
          </p:nvSpPr>
          <p:spPr>
            <a:xfrm>
              <a:off x="2840446" y="2340854"/>
              <a:ext cx="38780" cy="38780"/>
            </a:xfrm>
            <a:custGeom>
              <a:rect b="b" l="l" r="r" t="t"/>
              <a:pathLst>
                <a:path extrusionOk="0" h="21600" w="2160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1" y="16547"/>
                  </a:lnTo>
                  <a:lnTo>
                    <a:pt x="21600" y="12477"/>
                  </a:lnTo>
                  <a:lnTo>
                    <a:pt x="21436" y="8293"/>
                  </a:lnTo>
                  <a:lnTo>
                    <a:pt x="19715" y="4476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3" name="Google Shape;323;p14"/>
            <p:cNvSpPr/>
            <p:nvPr/>
          </p:nvSpPr>
          <p:spPr>
            <a:xfrm>
              <a:off x="5952853" y="2771645"/>
              <a:ext cx="38780" cy="38780"/>
            </a:xfrm>
            <a:custGeom>
              <a:rect b="b" l="l" r="r" t="t"/>
              <a:pathLst>
                <a:path extrusionOk="0" h="21600" w="2160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1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5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4" name="Google Shape;324;p14"/>
            <p:cNvSpPr/>
            <p:nvPr/>
          </p:nvSpPr>
          <p:spPr>
            <a:xfrm>
              <a:off x="6387424" y="2783978"/>
              <a:ext cx="38780" cy="38780"/>
            </a:xfrm>
            <a:custGeom>
              <a:rect b="b" l="l" r="r" t="t"/>
              <a:pathLst>
                <a:path extrusionOk="0" h="21600" w="21600">
                  <a:moveTo>
                    <a:pt x="12481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2" y="17123"/>
                  </a:lnTo>
                  <a:lnTo>
                    <a:pt x="5045" y="20092"/>
                  </a:lnTo>
                  <a:lnTo>
                    <a:pt x="9116" y="21600"/>
                  </a:lnTo>
                  <a:lnTo>
                    <a:pt x="13303" y="21436"/>
                  </a:lnTo>
                  <a:lnTo>
                    <a:pt x="17123" y="19715"/>
                  </a:lnTo>
                  <a:lnTo>
                    <a:pt x="20092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5" y="4477"/>
                  </a:lnTo>
                  <a:lnTo>
                    <a:pt x="16547" y="1508"/>
                  </a:lnTo>
                  <a:lnTo>
                    <a:pt x="1248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5" name="Google Shape;325;p14"/>
            <p:cNvSpPr/>
            <p:nvPr/>
          </p:nvSpPr>
          <p:spPr>
            <a:xfrm>
              <a:off x="2222554" y="2869748"/>
              <a:ext cx="38780" cy="38778"/>
            </a:xfrm>
            <a:custGeom>
              <a:rect b="b" l="l" r="r" t="t"/>
              <a:pathLst>
                <a:path extrusionOk="0" h="21600" w="2160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6"/>
                  </a:lnTo>
                  <a:lnTo>
                    <a:pt x="0" y="9116"/>
                  </a:lnTo>
                  <a:lnTo>
                    <a:pt x="163" y="13304"/>
                  </a:lnTo>
                  <a:lnTo>
                    <a:pt x="1885" y="17124"/>
                  </a:lnTo>
                  <a:lnTo>
                    <a:pt x="5052" y="20093"/>
                  </a:lnTo>
                  <a:lnTo>
                    <a:pt x="9119" y="21600"/>
                  </a:lnTo>
                  <a:lnTo>
                    <a:pt x="13304" y="21435"/>
                  </a:lnTo>
                  <a:lnTo>
                    <a:pt x="17123" y="19712"/>
                  </a:lnTo>
                  <a:lnTo>
                    <a:pt x="20091" y="16548"/>
                  </a:lnTo>
                  <a:lnTo>
                    <a:pt x="21600" y="12478"/>
                  </a:lnTo>
                  <a:lnTo>
                    <a:pt x="21436" y="8294"/>
                  </a:lnTo>
                  <a:lnTo>
                    <a:pt x="19715" y="4476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6" name="Google Shape;326;p14"/>
            <p:cNvSpPr/>
            <p:nvPr/>
          </p:nvSpPr>
          <p:spPr>
            <a:xfrm>
              <a:off x="1887332" y="2829909"/>
              <a:ext cx="38778" cy="38780"/>
            </a:xfrm>
            <a:custGeom>
              <a:rect b="b" l="l" r="r" t="t"/>
              <a:pathLst>
                <a:path extrusionOk="0" h="21600" w="21600">
                  <a:moveTo>
                    <a:pt x="12480" y="0"/>
                  </a:moveTo>
                  <a:lnTo>
                    <a:pt x="8295" y="163"/>
                  </a:lnTo>
                  <a:lnTo>
                    <a:pt x="4476" y="1882"/>
                  </a:lnTo>
                  <a:lnTo>
                    <a:pt x="1507" y="5045"/>
                  </a:lnTo>
                  <a:lnTo>
                    <a:pt x="0" y="9116"/>
                  </a:lnTo>
                  <a:lnTo>
                    <a:pt x="165" y="13303"/>
                  </a:lnTo>
                  <a:lnTo>
                    <a:pt x="1887" y="17123"/>
                  </a:lnTo>
                  <a:lnTo>
                    <a:pt x="5051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2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4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7" name="Google Shape;327;p14"/>
            <p:cNvSpPr/>
            <p:nvPr/>
          </p:nvSpPr>
          <p:spPr>
            <a:xfrm>
              <a:off x="2320021" y="626471"/>
              <a:ext cx="38780" cy="38780"/>
            </a:xfrm>
            <a:custGeom>
              <a:rect b="b" l="l" r="r" t="t"/>
              <a:pathLst>
                <a:path extrusionOk="0" h="21600" w="21600">
                  <a:moveTo>
                    <a:pt x="12480" y="0"/>
                  </a:moveTo>
                  <a:lnTo>
                    <a:pt x="8293" y="163"/>
                  </a:lnTo>
                  <a:lnTo>
                    <a:pt x="4474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2" y="17123"/>
                  </a:lnTo>
                  <a:lnTo>
                    <a:pt x="5045" y="20092"/>
                  </a:lnTo>
                  <a:lnTo>
                    <a:pt x="9119" y="21600"/>
                  </a:lnTo>
                  <a:lnTo>
                    <a:pt x="13306" y="21436"/>
                  </a:lnTo>
                  <a:lnTo>
                    <a:pt x="17124" y="19715"/>
                  </a:lnTo>
                  <a:lnTo>
                    <a:pt x="20092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5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8" name="Google Shape;328;p14"/>
            <p:cNvSpPr/>
            <p:nvPr/>
          </p:nvSpPr>
          <p:spPr>
            <a:xfrm>
              <a:off x="1602943" y="2860741"/>
              <a:ext cx="38778" cy="38773"/>
            </a:xfrm>
            <a:custGeom>
              <a:rect b="b" l="l" r="r" t="t"/>
              <a:pathLst>
                <a:path extrusionOk="0" h="21600" w="21600">
                  <a:moveTo>
                    <a:pt x="12480" y="0"/>
                  </a:moveTo>
                  <a:lnTo>
                    <a:pt x="8293" y="163"/>
                  </a:lnTo>
                  <a:lnTo>
                    <a:pt x="4474" y="1882"/>
                  </a:lnTo>
                  <a:lnTo>
                    <a:pt x="1508" y="5046"/>
                  </a:lnTo>
                  <a:lnTo>
                    <a:pt x="0" y="9118"/>
                  </a:lnTo>
                  <a:lnTo>
                    <a:pt x="163" y="13305"/>
                  </a:lnTo>
                  <a:lnTo>
                    <a:pt x="1885" y="17126"/>
                  </a:lnTo>
                  <a:lnTo>
                    <a:pt x="5052" y="20095"/>
                  </a:lnTo>
                  <a:lnTo>
                    <a:pt x="9120" y="21600"/>
                  </a:lnTo>
                  <a:lnTo>
                    <a:pt x="13305" y="21435"/>
                  </a:lnTo>
                  <a:lnTo>
                    <a:pt x="17124" y="19714"/>
                  </a:lnTo>
                  <a:lnTo>
                    <a:pt x="20092" y="16550"/>
                  </a:lnTo>
                  <a:lnTo>
                    <a:pt x="21600" y="12482"/>
                  </a:lnTo>
                  <a:lnTo>
                    <a:pt x="21435" y="8295"/>
                  </a:lnTo>
                  <a:lnTo>
                    <a:pt x="19712" y="4475"/>
                  </a:lnTo>
                  <a:lnTo>
                    <a:pt x="16548" y="1509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9" name="Google Shape;329;p14"/>
            <p:cNvSpPr/>
            <p:nvPr/>
          </p:nvSpPr>
          <p:spPr>
            <a:xfrm>
              <a:off x="3447446" y="1530470"/>
              <a:ext cx="38780" cy="38778"/>
            </a:xfrm>
            <a:custGeom>
              <a:rect b="b" l="l" r="r" t="t"/>
              <a:pathLst>
                <a:path extrusionOk="0" h="21600" w="2160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6"/>
                  </a:lnTo>
                  <a:lnTo>
                    <a:pt x="0" y="9116"/>
                  </a:lnTo>
                  <a:lnTo>
                    <a:pt x="163" y="13304"/>
                  </a:lnTo>
                  <a:lnTo>
                    <a:pt x="1885" y="17124"/>
                  </a:lnTo>
                  <a:lnTo>
                    <a:pt x="5052" y="20093"/>
                  </a:lnTo>
                  <a:lnTo>
                    <a:pt x="9119" y="21600"/>
                  </a:lnTo>
                  <a:lnTo>
                    <a:pt x="13304" y="21435"/>
                  </a:lnTo>
                  <a:lnTo>
                    <a:pt x="17123" y="19712"/>
                  </a:lnTo>
                  <a:lnTo>
                    <a:pt x="20091" y="16548"/>
                  </a:lnTo>
                  <a:lnTo>
                    <a:pt x="21600" y="12481"/>
                  </a:lnTo>
                  <a:lnTo>
                    <a:pt x="21436" y="8296"/>
                  </a:lnTo>
                  <a:lnTo>
                    <a:pt x="19715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0" name="Google Shape;330;p14"/>
            <p:cNvSpPr/>
            <p:nvPr/>
          </p:nvSpPr>
          <p:spPr>
            <a:xfrm>
              <a:off x="5006732" y="2506809"/>
              <a:ext cx="38780" cy="38780"/>
            </a:xfrm>
            <a:custGeom>
              <a:rect b="b" l="l" r="r" t="t"/>
              <a:pathLst>
                <a:path extrusionOk="0" h="21600" w="21600">
                  <a:moveTo>
                    <a:pt x="12484" y="0"/>
                  </a:moveTo>
                  <a:lnTo>
                    <a:pt x="8297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1" y="16547"/>
                  </a:lnTo>
                  <a:lnTo>
                    <a:pt x="21600" y="12481"/>
                  </a:lnTo>
                  <a:lnTo>
                    <a:pt x="21437" y="8295"/>
                  </a:lnTo>
                  <a:lnTo>
                    <a:pt x="19717" y="4477"/>
                  </a:lnTo>
                  <a:lnTo>
                    <a:pt x="16554" y="1508"/>
                  </a:lnTo>
                  <a:lnTo>
                    <a:pt x="1248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1" name="Google Shape;331;p14"/>
            <p:cNvSpPr/>
            <p:nvPr/>
          </p:nvSpPr>
          <p:spPr>
            <a:xfrm>
              <a:off x="4956125" y="1016810"/>
              <a:ext cx="38780" cy="38780"/>
            </a:xfrm>
            <a:custGeom>
              <a:rect b="b" l="l" r="r" t="t"/>
              <a:pathLst>
                <a:path extrusionOk="0" h="21600" w="2160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1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5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2" name="Google Shape;332;p14"/>
            <p:cNvSpPr/>
            <p:nvPr/>
          </p:nvSpPr>
          <p:spPr>
            <a:xfrm>
              <a:off x="6212174" y="3060634"/>
              <a:ext cx="38778" cy="38780"/>
            </a:xfrm>
            <a:custGeom>
              <a:rect b="b" l="l" r="r" t="t"/>
              <a:pathLst>
                <a:path extrusionOk="0" h="21600" w="21600">
                  <a:moveTo>
                    <a:pt x="12480" y="0"/>
                  </a:moveTo>
                  <a:lnTo>
                    <a:pt x="8295" y="163"/>
                  </a:lnTo>
                  <a:lnTo>
                    <a:pt x="4476" y="1882"/>
                  </a:lnTo>
                  <a:lnTo>
                    <a:pt x="1507" y="5045"/>
                  </a:lnTo>
                  <a:lnTo>
                    <a:pt x="0" y="9116"/>
                  </a:lnTo>
                  <a:lnTo>
                    <a:pt x="165" y="13303"/>
                  </a:lnTo>
                  <a:lnTo>
                    <a:pt x="1887" y="17123"/>
                  </a:lnTo>
                  <a:lnTo>
                    <a:pt x="5051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2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4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3" name="Google Shape;333;p14"/>
            <p:cNvSpPr/>
            <p:nvPr/>
          </p:nvSpPr>
          <p:spPr>
            <a:xfrm>
              <a:off x="1722523" y="2038106"/>
              <a:ext cx="38778" cy="38774"/>
            </a:xfrm>
            <a:custGeom>
              <a:rect b="b" l="l" r="r" t="t"/>
              <a:pathLst>
                <a:path extrusionOk="0" h="21600" w="21600">
                  <a:moveTo>
                    <a:pt x="12481" y="0"/>
                  </a:moveTo>
                  <a:lnTo>
                    <a:pt x="8296" y="163"/>
                  </a:lnTo>
                  <a:lnTo>
                    <a:pt x="4477" y="1882"/>
                  </a:lnTo>
                  <a:lnTo>
                    <a:pt x="1508" y="5046"/>
                  </a:lnTo>
                  <a:lnTo>
                    <a:pt x="0" y="9117"/>
                  </a:lnTo>
                  <a:lnTo>
                    <a:pt x="163" y="13305"/>
                  </a:lnTo>
                  <a:lnTo>
                    <a:pt x="1885" y="17125"/>
                  </a:lnTo>
                  <a:lnTo>
                    <a:pt x="5052" y="20095"/>
                  </a:lnTo>
                  <a:lnTo>
                    <a:pt x="9120" y="21600"/>
                  </a:lnTo>
                  <a:lnTo>
                    <a:pt x="13305" y="21437"/>
                  </a:lnTo>
                  <a:lnTo>
                    <a:pt x="17124" y="19716"/>
                  </a:lnTo>
                  <a:lnTo>
                    <a:pt x="20092" y="16550"/>
                  </a:lnTo>
                  <a:lnTo>
                    <a:pt x="21600" y="12482"/>
                  </a:lnTo>
                  <a:lnTo>
                    <a:pt x="21435" y="8294"/>
                  </a:lnTo>
                  <a:lnTo>
                    <a:pt x="19712" y="4475"/>
                  </a:lnTo>
                  <a:lnTo>
                    <a:pt x="16548" y="1509"/>
                  </a:lnTo>
                  <a:lnTo>
                    <a:pt x="1248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4" name="Google Shape;334;p14"/>
            <p:cNvSpPr/>
            <p:nvPr/>
          </p:nvSpPr>
          <p:spPr>
            <a:xfrm>
              <a:off x="3591523" y="2540699"/>
              <a:ext cx="38778" cy="38780"/>
            </a:xfrm>
            <a:custGeom>
              <a:rect b="b" l="l" r="r" t="t"/>
              <a:pathLst>
                <a:path extrusionOk="0" h="21600" w="21600">
                  <a:moveTo>
                    <a:pt x="12480" y="0"/>
                  </a:moveTo>
                  <a:lnTo>
                    <a:pt x="8295" y="163"/>
                  </a:lnTo>
                  <a:lnTo>
                    <a:pt x="4476" y="1882"/>
                  </a:lnTo>
                  <a:lnTo>
                    <a:pt x="1507" y="5045"/>
                  </a:lnTo>
                  <a:lnTo>
                    <a:pt x="0" y="9116"/>
                  </a:lnTo>
                  <a:lnTo>
                    <a:pt x="165" y="13303"/>
                  </a:lnTo>
                  <a:lnTo>
                    <a:pt x="1887" y="17123"/>
                  </a:lnTo>
                  <a:lnTo>
                    <a:pt x="5051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2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4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5" name="Google Shape;335;p14"/>
            <p:cNvSpPr/>
            <p:nvPr/>
          </p:nvSpPr>
          <p:spPr>
            <a:xfrm>
              <a:off x="4344820" y="2483768"/>
              <a:ext cx="38780" cy="38780"/>
            </a:xfrm>
            <a:custGeom>
              <a:rect b="b" l="l" r="r" t="t"/>
              <a:pathLst>
                <a:path extrusionOk="0" h="21600" w="2160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1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5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6" name="Google Shape;336;p14"/>
            <p:cNvSpPr/>
            <p:nvPr/>
          </p:nvSpPr>
          <p:spPr>
            <a:xfrm>
              <a:off x="5972737" y="314338"/>
              <a:ext cx="38780" cy="38773"/>
            </a:xfrm>
            <a:custGeom>
              <a:rect b="b" l="l" r="r" t="t"/>
              <a:pathLst>
                <a:path extrusionOk="0" h="21600" w="21600">
                  <a:moveTo>
                    <a:pt x="12481" y="0"/>
                  </a:moveTo>
                  <a:lnTo>
                    <a:pt x="8295" y="164"/>
                  </a:lnTo>
                  <a:lnTo>
                    <a:pt x="4477" y="1885"/>
                  </a:lnTo>
                  <a:lnTo>
                    <a:pt x="1508" y="5049"/>
                  </a:lnTo>
                  <a:lnTo>
                    <a:pt x="0" y="9121"/>
                  </a:lnTo>
                  <a:lnTo>
                    <a:pt x="163" y="13308"/>
                  </a:lnTo>
                  <a:lnTo>
                    <a:pt x="1882" y="17126"/>
                  </a:lnTo>
                  <a:lnTo>
                    <a:pt x="5045" y="20091"/>
                  </a:lnTo>
                  <a:lnTo>
                    <a:pt x="9116" y="21600"/>
                  </a:lnTo>
                  <a:lnTo>
                    <a:pt x="13303" y="21437"/>
                  </a:lnTo>
                  <a:lnTo>
                    <a:pt x="17123" y="19717"/>
                  </a:lnTo>
                  <a:lnTo>
                    <a:pt x="20092" y="16553"/>
                  </a:lnTo>
                  <a:lnTo>
                    <a:pt x="21600" y="12482"/>
                  </a:lnTo>
                  <a:lnTo>
                    <a:pt x="21436" y="8294"/>
                  </a:lnTo>
                  <a:lnTo>
                    <a:pt x="19715" y="4474"/>
                  </a:lnTo>
                  <a:lnTo>
                    <a:pt x="16547" y="1504"/>
                  </a:lnTo>
                  <a:lnTo>
                    <a:pt x="1248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7" name="Google Shape;337;p14"/>
            <p:cNvSpPr/>
            <p:nvPr/>
          </p:nvSpPr>
          <p:spPr>
            <a:xfrm>
              <a:off x="4458850" y="713462"/>
              <a:ext cx="38780" cy="38778"/>
            </a:xfrm>
            <a:custGeom>
              <a:rect b="b" l="l" r="r" t="t"/>
              <a:pathLst>
                <a:path extrusionOk="0" h="21600" w="2160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6"/>
                  </a:lnTo>
                  <a:lnTo>
                    <a:pt x="0" y="9116"/>
                  </a:lnTo>
                  <a:lnTo>
                    <a:pt x="163" y="13304"/>
                  </a:lnTo>
                  <a:lnTo>
                    <a:pt x="1885" y="17124"/>
                  </a:lnTo>
                  <a:lnTo>
                    <a:pt x="5052" y="20093"/>
                  </a:lnTo>
                  <a:lnTo>
                    <a:pt x="9119" y="21600"/>
                  </a:lnTo>
                  <a:lnTo>
                    <a:pt x="13304" y="21435"/>
                  </a:lnTo>
                  <a:lnTo>
                    <a:pt x="17123" y="19712"/>
                  </a:lnTo>
                  <a:lnTo>
                    <a:pt x="20091" y="16548"/>
                  </a:lnTo>
                  <a:lnTo>
                    <a:pt x="21600" y="12481"/>
                  </a:lnTo>
                  <a:lnTo>
                    <a:pt x="21436" y="8296"/>
                  </a:lnTo>
                  <a:lnTo>
                    <a:pt x="19715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8" name="Google Shape;338;p14"/>
            <p:cNvSpPr/>
            <p:nvPr/>
          </p:nvSpPr>
          <p:spPr>
            <a:xfrm>
              <a:off x="4944674" y="411484"/>
              <a:ext cx="38780" cy="38780"/>
            </a:xfrm>
            <a:custGeom>
              <a:rect b="b" l="l" r="r" t="t"/>
              <a:pathLst>
                <a:path extrusionOk="0" h="21600" w="2160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1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5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9" name="Google Shape;339;p14"/>
            <p:cNvSpPr/>
            <p:nvPr/>
          </p:nvSpPr>
          <p:spPr>
            <a:xfrm>
              <a:off x="5712169" y="40748"/>
              <a:ext cx="38778" cy="38774"/>
            </a:xfrm>
            <a:custGeom>
              <a:rect b="b" l="l" r="r" t="t"/>
              <a:pathLst>
                <a:path extrusionOk="0" h="21600" w="21600">
                  <a:moveTo>
                    <a:pt x="12480" y="0"/>
                  </a:moveTo>
                  <a:lnTo>
                    <a:pt x="8293" y="163"/>
                  </a:lnTo>
                  <a:lnTo>
                    <a:pt x="4474" y="1882"/>
                  </a:lnTo>
                  <a:lnTo>
                    <a:pt x="1508" y="5046"/>
                  </a:lnTo>
                  <a:lnTo>
                    <a:pt x="0" y="9117"/>
                  </a:lnTo>
                  <a:lnTo>
                    <a:pt x="163" y="13305"/>
                  </a:lnTo>
                  <a:lnTo>
                    <a:pt x="1885" y="17125"/>
                  </a:lnTo>
                  <a:lnTo>
                    <a:pt x="5052" y="20095"/>
                  </a:lnTo>
                  <a:lnTo>
                    <a:pt x="9120" y="21600"/>
                  </a:lnTo>
                  <a:lnTo>
                    <a:pt x="13305" y="21437"/>
                  </a:lnTo>
                  <a:lnTo>
                    <a:pt x="17124" y="19716"/>
                  </a:lnTo>
                  <a:lnTo>
                    <a:pt x="20092" y="16550"/>
                  </a:lnTo>
                  <a:lnTo>
                    <a:pt x="21600" y="12483"/>
                  </a:lnTo>
                  <a:lnTo>
                    <a:pt x="21435" y="8297"/>
                  </a:lnTo>
                  <a:lnTo>
                    <a:pt x="19712" y="4477"/>
                  </a:lnTo>
                  <a:lnTo>
                    <a:pt x="16548" y="1509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0" name="Google Shape;340;p14"/>
            <p:cNvSpPr/>
            <p:nvPr/>
          </p:nvSpPr>
          <p:spPr>
            <a:xfrm>
              <a:off x="3811963" y="1509628"/>
              <a:ext cx="38778" cy="38774"/>
            </a:xfrm>
            <a:custGeom>
              <a:rect b="b" l="l" r="r" t="t"/>
              <a:pathLst>
                <a:path extrusionOk="0" h="21600" w="21600">
                  <a:moveTo>
                    <a:pt x="12481" y="0"/>
                  </a:moveTo>
                  <a:lnTo>
                    <a:pt x="8296" y="163"/>
                  </a:lnTo>
                  <a:lnTo>
                    <a:pt x="4477" y="1882"/>
                  </a:lnTo>
                  <a:lnTo>
                    <a:pt x="1508" y="5046"/>
                  </a:lnTo>
                  <a:lnTo>
                    <a:pt x="0" y="9117"/>
                  </a:lnTo>
                  <a:lnTo>
                    <a:pt x="163" y="13305"/>
                  </a:lnTo>
                  <a:lnTo>
                    <a:pt x="1882" y="17125"/>
                  </a:lnTo>
                  <a:lnTo>
                    <a:pt x="5046" y="20095"/>
                  </a:lnTo>
                  <a:lnTo>
                    <a:pt x="9116" y="21600"/>
                  </a:lnTo>
                  <a:lnTo>
                    <a:pt x="13304" y="21437"/>
                  </a:lnTo>
                  <a:lnTo>
                    <a:pt x="17124" y="19716"/>
                  </a:lnTo>
                  <a:lnTo>
                    <a:pt x="20093" y="16550"/>
                  </a:lnTo>
                  <a:lnTo>
                    <a:pt x="21600" y="12482"/>
                  </a:lnTo>
                  <a:lnTo>
                    <a:pt x="21435" y="8294"/>
                  </a:lnTo>
                  <a:lnTo>
                    <a:pt x="19712" y="4475"/>
                  </a:lnTo>
                  <a:lnTo>
                    <a:pt x="16548" y="1509"/>
                  </a:lnTo>
                  <a:lnTo>
                    <a:pt x="1248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1" name="Google Shape;341;p14"/>
            <p:cNvSpPr/>
            <p:nvPr/>
          </p:nvSpPr>
          <p:spPr>
            <a:xfrm>
              <a:off x="2029257" y="2738209"/>
              <a:ext cx="38778" cy="38780"/>
            </a:xfrm>
            <a:custGeom>
              <a:rect b="b" l="l" r="r" t="t"/>
              <a:pathLst>
                <a:path extrusionOk="0" h="21600" w="21600">
                  <a:moveTo>
                    <a:pt x="12480" y="0"/>
                  </a:moveTo>
                  <a:lnTo>
                    <a:pt x="8295" y="163"/>
                  </a:lnTo>
                  <a:lnTo>
                    <a:pt x="4476" y="1882"/>
                  </a:lnTo>
                  <a:lnTo>
                    <a:pt x="1507" y="5045"/>
                  </a:lnTo>
                  <a:lnTo>
                    <a:pt x="0" y="9116"/>
                  </a:lnTo>
                  <a:lnTo>
                    <a:pt x="165" y="13303"/>
                  </a:lnTo>
                  <a:lnTo>
                    <a:pt x="1887" y="17123"/>
                  </a:lnTo>
                  <a:lnTo>
                    <a:pt x="5051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2" y="16547"/>
                  </a:lnTo>
                  <a:lnTo>
                    <a:pt x="21600" y="12477"/>
                  </a:lnTo>
                  <a:lnTo>
                    <a:pt x="21436" y="8293"/>
                  </a:lnTo>
                  <a:lnTo>
                    <a:pt x="19714" y="4476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2" name="Google Shape;342;p14"/>
            <p:cNvSpPr/>
            <p:nvPr/>
          </p:nvSpPr>
          <p:spPr>
            <a:xfrm>
              <a:off x="6261023" y="2550324"/>
              <a:ext cx="38778" cy="38780"/>
            </a:xfrm>
            <a:custGeom>
              <a:rect b="b" l="l" r="r" t="t"/>
              <a:pathLst>
                <a:path extrusionOk="0" h="21600" w="21600">
                  <a:moveTo>
                    <a:pt x="12480" y="0"/>
                  </a:moveTo>
                  <a:lnTo>
                    <a:pt x="8295" y="163"/>
                  </a:lnTo>
                  <a:lnTo>
                    <a:pt x="4476" y="1882"/>
                  </a:lnTo>
                  <a:lnTo>
                    <a:pt x="1507" y="5045"/>
                  </a:lnTo>
                  <a:lnTo>
                    <a:pt x="0" y="9116"/>
                  </a:lnTo>
                  <a:lnTo>
                    <a:pt x="165" y="13303"/>
                  </a:lnTo>
                  <a:lnTo>
                    <a:pt x="1887" y="17123"/>
                  </a:lnTo>
                  <a:lnTo>
                    <a:pt x="5051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2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4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3" name="Google Shape;343;p14"/>
            <p:cNvSpPr/>
            <p:nvPr/>
          </p:nvSpPr>
          <p:spPr>
            <a:xfrm>
              <a:off x="2547475" y="628143"/>
              <a:ext cx="38780" cy="38780"/>
            </a:xfrm>
            <a:custGeom>
              <a:rect b="b" l="l" r="r" t="t"/>
              <a:pathLst>
                <a:path extrusionOk="0" h="21600" w="2160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1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5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4" name="Google Shape;344;p14"/>
            <p:cNvSpPr/>
            <p:nvPr/>
          </p:nvSpPr>
          <p:spPr>
            <a:xfrm>
              <a:off x="3301513" y="2594140"/>
              <a:ext cx="38780" cy="38780"/>
            </a:xfrm>
            <a:custGeom>
              <a:rect b="b" l="l" r="r" t="t"/>
              <a:pathLst>
                <a:path extrusionOk="0" h="21600" w="2160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1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5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5" name="Google Shape;345;p14"/>
            <p:cNvSpPr/>
            <p:nvPr/>
          </p:nvSpPr>
          <p:spPr>
            <a:xfrm>
              <a:off x="5002249" y="2709097"/>
              <a:ext cx="38780" cy="38774"/>
            </a:xfrm>
            <a:custGeom>
              <a:rect b="b" l="l" r="r" t="t"/>
              <a:pathLst>
                <a:path extrusionOk="0" h="21600" w="21600">
                  <a:moveTo>
                    <a:pt x="12480" y="0"/>
                  </a:moveTo>
                  <a:lnTo>
                    <a:pt x="8295" y="163"/>
                  </a:lnTo>
                  <a:lnTo>
                    <a:pt x="4477" y="1885"/>
                  </a:lnTo>
                  <a:lnTo>
                    <a:pt x="1508" y="5053"/>
                  </a:lnTo>
                  <a:lnTo>
                    <a:pt x="0" y="9121"/>
                  </a:lnTo>
                  <a:lnTo>
                    <a:pt x="163" y="13306"/>
                  </a:lnTo>
                  <a:lnTo>
                    <a:pt x="1885" y="17125"/>
                  </a:lnTo>
                  <a:lnTo>
                    <a:pt x="5052" y="20094"/>
                  </a:lnTo>
                  <a:lnTo>
                    <a:pt x="9119" y="21600"/>
                  </a:lnTo>
                  <a:lnTo>
                    <a:pt x="13304" y="21437"/>
                  </a:lnTo>
                  <a:lnTo>
                    <a:pt x="17123" y="19716"/>
                  </a:lnTo>
                  <a:lnTo>
                    <a:pt x="20091" y="16550"/>
                  </a:lnTo>
                  <a:lnTo>
                    <a:pt x="21600" y="12482"/>
                  </a:lnTo>
                  <a:lnTo>
                    <a:pt x="21436" y="8297"/>
                  </a:lnTo>
                  <a:lnTo>
                    <a:pt x="19715" y="4477"/>
                  </a:lnTo>
                  <a:lnTo>
                    <a:pt x="16547" y="1509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6" name="Google Shape;346;p14"/>
            <p:cNvSpPr/>
            <p:nvPr/>
          </p:nvSpPr>
          <p:spPr>
            <a:xfrm>
              <a:off x="2843362" y="2913860"/>
              <a:ext cx="38778" cy="38780"/>
            </a:xfrm>
            <a:custGeom>
              <a:rect b="b" l="l" r="r" t="t"/>
              <a:pathLst>
                <a:path extrusionOk="0" h="21600" w="21600">
                  <a:moveTo>
                    <a:pt x="12481" y="0"/>
                  </a:moveTo>
                  <a:lnTo>
                    <a:pt x="8296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20" y="21600"/>
                  </a:lnTo>
                  <a:lnTo>
                    <a:pt x="13305" y="21436"/>
                  </a:lnTo>
                  <a:lnTo>
                    <a:pt x="17124" y="19715"/>
                  </a:lnTo>
                  <a:lnTo>
                    <a:pt x="20092" y="16547"/>
                  </a:lnTo>
                  <a:lnTo>
                    <a:pt x="21600" y="12481"/>
                  </a:lnTo>
                  <a:lnTo>
                    <a:pt x="21435" y="8295"/>
                  </a:lnTo>
                  <a:lnTo>
                    <a:pt x="19712" y="4477"/>
                  </a:lnTo>
                  <a:lnTo>
                    <a:pt x="16548" y="1508"/>
                  </a:lnTo>
                  <a:lnTo>
                    <a:pt x="1248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7" name="Google Shape;347;p14"/>
            <p:cNvSpPr/>
            <p:nvPr/>
          </p:nvSpPr>
          <p:spPr>
            <a:xfrm>
              <a:off x="2990036" y="3010631"/>
              <a:ext cx="38778" cy="38780"/>
            </a:xfrm>
            <a:custGeom>
              <a:rect b="b" l="l" r="r" t="t"/>
              <a:pathLst>
                <a:path extrusionOk="0" h="21600" w="21600">
                  <a:moveTo>
                    <a:pt x="12480" y="0"/>
                  </a:moveTo>
                  <a:lnTo>
                    <a:pt x="8295" y="163"/>
                  </a:lnTo>
                  <a:lnTo>
                    <a:pt x="4476" y="1882"/>
                  </a:lnTo>
                  <a:lnTo>
                    <a:pt x="1507" y="5045"/>
                  </a:lnTo>
                  <a:lnTo>
                    <a:pt x="0" y="9116"/>
                  </a:lnTo>
                  <a:lnTo>
                    <a:pt x="165" y="13303"/>
                  </a:lnTo>
                  <a:lnTo>
                    <a:pt x="1887" y="17123"/>
                  </a:lnTo>
                  <a:lnTo>
                    <a:pt x="5051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2" y="16547"/>
                  </a:lnTo>
                  <a:lnTo>
                    <a:pt x="21600" y="12477"/>
                  </a:lnTo>
                  <a:lnTo>
                    <a:pt x="21436" y="8293"/>
                  </a:lnTo>
                  <a:lnTo>
                    <a:pt x="19714" y="4476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8" name="Google Shape;348;p14"/>
            <p:cNvSpPr/>
            <p:nvPr/>
          </p:nvSpPr>
          <p:spPr>
            <a:xfrm>
              <a:off x="2859709" y="1547708"/>
              <a:ext cx="38778" cy="38778"/>
            </a:xfrm>
            <a:custGeom>
              <a:rect b="b" l="l" r="r" t="t"/>
              <a:pathLst>
                <a:path extrusionOk="0" h="21600" w="21600">
                  <a:moveTo>
                    <a:pt x="12483" y="0"/>
                  </a:moveTo>
                  <a:lnTo>
                    <a:pt x="8296" y="163"/>
                  </a:lnTo>
                  <a:lnTo>
                    <a:pt x="4476" y="1882"/>
                  </a:lnTo>
                  <a:lnTo>
                    <a:pt x="1507" y="5046"/>
                  </a:lnTo>
                  <a:lnTo>
                    <a:pt x="0" y="9116"/>
                  </a:lnTo>
                  <a:lnTo>
                    <a:pt x="165" y="13304"/>
                  </a:lnTo>
                  <a:lnTo>
                    <a:pt x="1887" y="17124"/>
                  </a:lnTo>
                  <a:lnTo>
                    <a:pt x="5051" y="20093"/>
                  </a:lnTo>
                  <a:lnTo>
                    <a:pt x="9119" y="21600"/>
                  </a:lnTo>
                  <a:lnTo>
                    <a:pt x="13304" y="21435"/>
                  </a:lnTo>
                  <a:lnTo>
                    <a:pt x="17123" y="19712"/>
                  </a:lnTo>
                  <a:lnTo>
                    <a:pt x="20092" y="16548"/>
                  </a:lnTo>
                  <a:lnTo>
                    <a:pt x="21600" y="12478"/>
                  </a:lnTo>
                  <a:lnTo>
                    <a:pt x="21437" y="8294"/>
                  </a:lnTo>
                  <a:lnTo>
                    <a:pt x="19717" y="4476"/>
                  </a:lnTo>
                  <a:lnTo>
                    <a:pt x="16554" y="1508"/>
                  </a:lnTo>
                  <a:lnTo>
                    <a:pt x="1248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9" name="Google Shape;349;p14"/>
            <p:cNvSpPr/>
            <p:nvPr/>
          </p:nvSpPr>
          <p:spPr>
            <a:xfrm>
              <a:off x="3665994" y="1096078"/>
              <a:ext cx="38780" cy="38780"/>
            </a:xfrm>
            <a:custGeom>
              <a:rect b="b" l="l" r="r" t="t"/>
              <a:pathLst>
                <a:path extrusionOk="0" h="21600" w="21600">
                  <a:moveTo>
                    <a:pt x="12481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2" y="17123"/>
                  </a:lnTo>
                  <a:lnTo>
                    <a:pt x="5045" y="20092"/>
                  </a:lnTo>
                  <a:lnTo>
                    <a:pt x="9116" y="21600"/>
                  </a:lnTo>
                  <a:lnTo>
                    <a:pt x="13303" y="21436"/>
                  </a:lnTo>
                  <a:lnTo>
                    <a:pt x="17123" y="19715"/>
                  </a:lnTo>
                  <a:lnTo>
                    <a:pt x="20092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5" y="4477"/>
                  </a:lnTo>
                  <a:lnTo>
                    <a:pt x="16547" y="1508"/>
                  </a:lnTo>
                  <a:lnTo>
                    <a:pt x="1248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0" name="Google Shape;350;p14"/>
            <p:cNvSpPr/>
            <p:nvPr/>
          </p:nvSpPr>
          <p:spPr>
            <a:xfrm>
              <a:off x="6326495" y="1797553"/>
              <a:ext cx="38780" cy="38778"/>
            </a:xfrm>
            <a:custGeom>
              <a:rect b="b" l="l" r="r" t="t"/>
              <a:pathLst>
                <a:path extrusionOk="0" h="21600" w="2160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6"/>
                  </a:lnTo>
                  <a:lnTo>
                    <a:pt x="0" y="9116"/>
                  </a:lnTo>
                  <a:lnTo>
                    <a:pt x="163" y="13304"/>
                  </a:lnTo>
                  <a:lnTo>
                    <a:pt x="1885" y="17124"/>
                  </a:lnTo>
                  <a:lnTo>
                    <a:pt x="5052" y="20093"/>
                  </a:lnTo>
                  <a:lnTo>
                    <a:pt x="9119" y="21600"/>
                  </a:lnTo>
                  <a:lnTo>
                    <a:pt x="13304" y="21435"/>
                  </a:lnTo>
                  <a:lnTo>
                    <a:pt x="17123" y="19712"/>
                  </a:lnTo>
                  <a:lnTo>
                    <a:pt x="20091" y="16548"/>
                  </a:lnTo>
                  <a:lnTo>
                    <a:pt x="21600" y="12481"/>
                  </a:lnTo>
                  <a:lnTo>
                    <a:pt x="21436" y="8296"/>
                  </a:lnTo>
                  <a:lnTo>
                    <a:pt x="19715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1" name="Google Shape;351;p14"/>
            <p:cNvSpPr/>
            <p:nvPr/>
          </p:nvSpPr>
          <p:spPr>
            <a:xfrm>
              <a:off x="5432084" y="2872999"/>
              <a:ext cx="38780" cy="38780"/>
            </a:xfrm>
            <a:custGeom>
              <a:rect b="b" l="l" r="r" t="t"/>
              <a:pathLst>
                <a:path extrusionOk="0" h="21600" w="21600">
                  <a:moveTo>
                    <a:pt x="12481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2" y="17123"/>
                  </a:lnTo>
                  <a:lnTo>
                    <a:pt x="5045" y="20092"/>
                  </a:lnTo>
                  <a:lnTo>
                    <a:pt x="9116" y="21600"/>
                  </a:lnTo>
                  <a:lnTo>
                    <a:pt x="13303" y="21436"/>
                  </a:lnTo>
                  <a:lnTo>
                    <a:pt x="17123" y="19715"/>
                  </a:lnTo>
                  <a:lnTo>
                    <a:pt x="20092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5" y="4477"/>
                  </a:lnTo>
                  <a:lnTo>
                    <a:pt x="16547" y="1508"/>
                  </a:lnTo>
                  <a:lnTo>
                    <a:pt x="1248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2" name="Google Shape;352;p14"/>
            <p:cNvSpPr/>
            <p:nvPr/>
          </p:nvSpPr>
          <p:spPr>
            <a:xfrm>
              <a:off x="6140377" y="792066"/>
              <a:ext cx="38780" cy="38780"/>
            </a:xfrm>
            <a:custGeom>
              <a:rect b="b" l="l" r="r" t="t"/>
              <a:pathLst>
                <a:path extrusionOk="0" h="21600" w="2160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1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5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3" name="Google Shape;353;p14"/>
            <p:cNvSpPr/>
            <p:nvPr/>
          </p:nvSpPr>
          <p:spPr>
            <a:xfrm>
              <a:off x="5657177" y="2884751"/>
              <a:ext cx="38780" cy="38780"/>
            </a:xfrm>
            <a:custGeom>
              <a:rect b="b" l="l" r="r" t="t"/>
              <a:pathLst>
                <a:path extrusionOk="0" h="21600" w="21600">
                  <a:moveTo>
                    <a:pt x="12481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2" y="17123"/>
                  </a:lnTo>
                  <a:lnTo>
                    <a:pt x="5045" y="20092"/>
                  </a:lnTo>
                  <a:lnTo>
                    <a:pt x="9116" y="21600"/>
                  </a:lnTo>
                  <a:lnTo>
                    <a:pt x="13303" y="21436"/>
                  </a:lnTo>
                  <a:lnTo>
                    <a:pt x="17123" y="19715"/>
                  </a:lnTo>
                  <a:lnTo>
                    <a:pt x="20092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5" y="4477"/>
                  </a:lnTo>
                  <a:lnTo>
                    <a:pt x="16547" y="1508"/>
                  </a:lnTo>
                  <a:lnTo>
                    <a:pt x="1248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4" name="Google Shape;354;p14"/>
            <p:cNvSpPr/>
            <p:nvPr/>
          </p:nvSpPr>
          <p:spPr>
            <a:xfrm>
              <a:off x="5898284" y="2947211"/>
              <a:ext cx="38780" cy="38778"/>
            </a:xfrm>
            <a:custGeom>
              <a:rect b="b" l="l" r="r" t="t"/>
              <a:pathLst>
                <a:path extrusionOk="0" h="21600" w="21600">
                  <a:moveTo>
                    <a:pt x="12480" y="0"/>
                  </a:moveTo>
                  <a:lnTo>
                    <a:pt x="8295" y="165"/>
                  </a:lnTo>
                  <a:lnTo>
                    <a:pt x="4477" y="1887"/>
                  </a:lnTo>
                  <a:lnTo>
                    <a:pt x="1508" y="5051"/>
                  </a:lnTo>
                  <a:lnTo>
                    <a:pt x="0" y="9121"/>
                  </a:lnTo>
                  <a:lnTo>
                    <a:pt x="163" y="13306"/>
                  </a:lnTo>
                  <a:lnTo>
                    <a:pt x="1885" y="17124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7"/>
                  </a:lnTo>
                  <a:lnTo>
                    <a:pt x="17123" y="19717"/>
                  </a:lnTo>
                  <a:lnTo>
                    <a:pt x="20091" y="16554"/>
                  </a:lnTo>
                  <a:lnTo>
                    <a:pt x="21600" y="12483"/>
                  </a:lnTo>
                  <a:lnTo>
                    <a:pt x="21436" y="8296"/>
                  </a:lnTo>
                  <a:lnTo>
                    <a:pt x="19715" y="4476"/>
                  </a:lnTo>
                  <a:lnTo>
                    <a:pt x="16547" y="1507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5" name="Google Shape;355;p14"/>
            <p:cNvSpPr/>
            <p:nvPr/>
          </p:nvSpPr>
          <p:spPr>
            <a:xfrm>
              <a:off x="5043206" y="1347479"/>
              <a:ext cx="38778" cy="38778"/>
            </a:xfrm>
            <a:custGeom>
              <a:rect b="b" l="l" r="r" t="t"/>
              <a:pathLst>
                <a:path extrusionOk="0" h="21600" w="21600">
                  <a:moveTo>
                    <a:pt x="12481" y="0"/>
                  </a:moveTo>
                  <a:lnTo>
                    <a:pt x="8296" y="165"/>
                  </a:lnTo>
                  <a:lnTo>
                    <a:pt x="4477" y="1887"/>
                  </a:lnTo>
                  <a:lnTo>
                    <a:pt x="1508" y="5051"/>
                  </a:lnTo>
                  <a:lnTo>
                    <a:pt x="0" y="9119"/>
                  </a:lnTo>
                  <a:lnTo>
                    <a:pt x="163" y="13304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20" y="21600"/>
                  </a:lnTo>
                  <a:lnTo>
                    <a:pt x="13305" y="21436"/>
                  </a:lnTo>
                  <a:lnTo>
                    <a:pt x="17124" y="19714"/>
                  </a:lnTo>
                  <a:lnTo>
                    <a:pt x="20092" y="16547"/>
                  </a:lnTo>
                  <a:lnTo>
                    <a:pt x="21600" y="12480"/>
                  </a:lnTo>
                  <a:lnTo>
                    <a:pt x="21435" y="8295"/>
                  </a:lnTo>
                  <a:lnTo>
                    <a:pt x="19712" y="4476"/>
                  </a:lnTo>
                  <a:lnTo>
                    <a:pt x="16548" y="1507"/>
                  </a:lnTo>
                  <a:lnTo>
                    <a:pt x="1248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6" name="Google Shape;356;p14"/>
            <p:cNvSpPr/>
            <p:nvPr/>
          </p:nvSpPr>
          <p:spPr>
            <a:xfrm>
              <a:off x="3207887" y="2999596"/>
              <a:ext cx="38778" cy="38780"/>
            </a:xfrm>
            <a:custGeom>
              <a:rect b="b" l="l" r="r" t="t"/>
              <a:pathLst>
                <a:path extrusionOk="0" h="21600" w="21600">
                  <a:moveTo>
                    <a:pt x="12480" y="0"/>
                  </a:moveTo>
                  <a:lnTo>
                    <a:pt x="8295" y="163"/>
                  </a:lnTo>
                  <a:lnTo>
                    <a:pt x="4476" y="1882"/>
                  </a:lnTo>
                  <a:lnTo>
                    <a:pt x="1507" y="5045"/>
                  </a:lnTo>
                  <a:lnTo>
                    <a:pt x="0" y="9116"/>
                  </a:lnTo>
                  <a:lnTo>
                    <a:pt x="165" y="13303"/>
                  </a:lnTo>
                  <a:lnTo>
                    <a:pt x="1887" y="17123"/>
                  </a:lnTo>
                  <a:lnTo>
                    <a:pt x="5051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2" y="16547"/>
                  </a:lnTo>
                  <a:lnTo>
                    <a:pt x="21600" y="12477"/>
                  </a:lnTo>
                  <a:lnTo>
                    <a:pt x="21436" y="8293"/>
                  </a:lnTo>
                  <a:lnTo>
                    <a:pt x="19714" y="4476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7" name="Google Shape;357;p14"/>
            <p:cNvSpPr/>
            <p:nvPr/>
          </p:nvSpPr>
          <p:spPr>
            <a:xfrm>
              <a:off x="3722809" y="1255931"/>
              <a:ext cx="38780" cy="38773"/>
            </a:xfrm>
            <a:custGeom>
              <a:rect b="b" l="l" r="r" t="t"/>
              <a:pathLst>
                <a:path extrusionOk="0" h="21600" w="21600">
                  <a:moveTo>
                    <a:pt x="12484" y="0"/>
                  </a:moveTo>
                  <a:lnTo>
                    <a:pt x="8297" y="163"/>
                  </a:lnTo>
                  <a:lnTo>
                    <a:pt x="4477" y="1882"/>
                  </a:lnTo>
                  <a:lnTo>
                    <a:pt x="1508" y="5046"/>
                  </a:lnTo>
                  <a:lnTo>
                    <a:pt x="0" y="9118"/>
                  </a:lnTo>
                  <a:lnTo>
                    <a:pt x="163" y="13305"/>
                  </a:lnTo>
                  <a:lnTo>
                    <a:pt x="1885" y="17126"/>
                  </a:lnTo>
                  <a:lnTo>
                    <a:pt x="5052" y="20095"/>
                  </a:lnTo>
                  <a:lnTo>
                    <a:pt x="9119" y="21600"/>
                  </a:lnTo>
                  <a:lnTo>
                    <a:pt x="13304" y="21435"/>
                  </a:lnTo>
                  <a:lnTo>
                    <a:pt x="17123" y="19714"/>
                  </a:lnTo>
                  <a:lnTo>
                    <a:pt x="20091" y="16550"/>
                  </a:lnTo>
                  <a:lnTo>
                    <a:pt x="21600" y="12479"/>
                  </a:lnTo>
                  <a:lnTo>
                    <a:pt x="21437" y="8292"/>
                  </a:lnTo>
                  <a:lnTo>
                    <a:pt x="19717" y="4474"/>
                  </a:lnTo>
                  <a:lnTo>
                    <a:pt x="16554" y="1509"/>
                  </a:lnTo>
                  <a:lnTo>
                    <a:pt x="1248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8" name="Google Shape;358;p14"/>
            <p:cNvSpPr/>
            <p:nvPr/>
          </p:nvSpPr>
          <p:spPr>
            <a:xfrm>
              <a:off x="2391762" y="1122723"/>
              <a:ext cx="38778" cy="38780"/>
            </a:xfrm>
            <a:custGeom>
              <a:rect b="b" l="l" r="r" t="t"/>
              <a:pathLst>
                <a:path extrusionOk="0" h="21600" w="21600">
                  <a:moveTo>
                    <a:pt x="12480" y="0"/>
                  </a:moveTo>
                  <a:lnTo>
                    <a:pt x="8295" y="163"/>
                  </a:lnTo>
                  <a:lnTo>
                    <a:pt x="4476" y="1882"/>
                  </a:lnTo>
                  <a:lnTo>
                    <a:pt x="1507" y="5045"/>
                  </a:lnTo>
                  <a:lnTo>
                    <a:pt x="0" y="9116"/>
                  </a:lnTo>
                  <a:lnTo>
                    <a:pt x="165" y="13303"/>
                  </a:lnTo>
                  <a:lnTo>
                    <a:pt x="1887" y="17123"/>
                  </a:lnTo>
                  <a:lnTo>
                    <a:pt x="5051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2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4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" name="Google Shape;359;p14"/>
            <p:cNvSpPr/>
            <p:nvPr/>
          </p:nvSpPr>
          <p:spPr>
            <a:xfrm>
              <a:off x="1137513" y="2648539"/>
              <a:ext cx="38780" cy="38780"/>
            </a:xfrm>
            <a:custGeom>
              <a:rect b="b" l="l" r="r" t="t"/>
              <a:pathLst>
                <a:path extrusionOk="0" h="21600" w="21600">
                  <a:moveTo>
                    <a:pt x="12481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2" y="17123"/>
                  </a:lnTo>
                  <a:lnTo>
                    <a:pt x="5045" y="20092"/>
                  </a:lnTo>
                  <a:lnTo>
                    <a:pt x="9116" y="21600"/>
                  </a:lnTo>
                  <a:lnTo>
                    <a:pt x="13303" y="21436"/>
                  </a:lnTo>
                  <a:lnTo>
                    <a:pt x="17123" y="19715"/>
                  </a:lnTo>
                  <a:lnTo>
                    <a:pt x="20092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5" y="4477"/>
                  </a:lnTo>
                  <a:lnTo>
                    <a:pt x="16547" y="1508"/>
                  </a:lnTo>
                  <a:lnTo>
                    <a:pt x="1248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" name="Google Shape;360;p14"/>
            <p:cNvSpPr/>
            <p:nvPr/>
          </p:nvSpPr>
          <p:spPr>
            <a:xfrm>
              <a:off x="1657909" y="906036"/>
              <a:ext cx="38780" cy="38778"/>
            </a:xfrm>
            <a:custGeom>
              <a:rect b="b" l="l" r="r" t="t"/>
              <a:pathLst>
                <a:path extrusionOk="0" h="21600" w="21600">
                  <a:moveTo>
                    <a:pt x="12482" y="0"/>
                  </a:moveTo>
                  <a:lnTo>
                    <a:pt x="8295" y="163"/>
                  </a:lnTo>
                  <a:lnTo>
                    <a:pt x="4476" y="1882"/>
                  </a:lnTo>
                  <a:lnTo>
                    <a:pt x="1507" y="5046"/>
                  </a:lnTo>
                  <a:lnTo>
                    <a:pt x="0" y="9116"/>
                  </a:lnTo>
                  <a:lnTo>
                    <a:pt x="165" y="13304"/>
                  </a:lnTo>
                  <a:lnTo>
                    <a:pt x="1887" y="17124"/>
                  </a:lnTo>
                  <a:lnTo>
                    <a:pt x="5051" y="20093"/>
                  </a:lnTo>
                  <a:lnTo>
                    <a:pt x="9121" y="21600"/>
                  </a:lnTo>
                  <a:lnTo>
                    <a:pt x="13306" y="21435"/>
                  </a:lnTo>
                  <a:lnTo>
                    <a:pt x="17123" y="19712"/>
                  </a:lnTo>
                  <a:lnTo>
                    <a:pt x="20091" y="16548"/>
                  </a:lnTo>
                  <a:lnTo>
                    <a:pt x="21600" y="12481"/>
                  </a:lnTo>
                  <a:lnTo>
                    <a:pt x="21439" y="8296"/>
                  </a:lnTo>
                  <a:lnTo>
                    <a:pt x="19720" y="4477"/>
                  </a:lnTo>
                  <a:lnTo>
                    <a:pt x="16554" y="1508"/>
                  </a:lnTo>
                  <a:lnTo>
                    <a:pt x="1248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" name="Google Shape;361;p14"/>
            <p:cNvSpPr/>
            <p:nvPr/>
          </p:nvSpPr>
          <p:spPr>
            <a:xfrm>
              <a:off x="4853220" y="1606646"/>
              <a:ext cx="38780" cy="38778"/>
            </a:xfrm>
            <a:custGeom>
              <a:rect b="b" l="l" r="r" t="t"/>
              <a:pathLst>
                <a:path extrusionOk="0" h="21600" w="21600">
                  <a:moveTo>
                    <a:pt x="12480" y="0"/>
                  </a:moveTo>
                  <a:lnTo>
                    <a:pt x="8293" y="165"/>
                  </a:lnTo>
                  <a:lnTo>
                    <a:pt x="4474" y="1887"/>
                  </a:lnTo>
                  <a:lnTo>
                    <a:pt x="1508" y="5051"/>
                  </a:lnTo>
                  <a:lnTo>
                    <a:pt x="0" y="9121"/>
                  </a:lnTo>
                  <a:lnTo>
                    <a:pt x="163" y="13306"/>
                  </a:lnTo>
                  <a:lnTo>
                    <a:pt x="1882" y="17124"/>
                  </a:lnTo>
                  <a:lnTo>
                    <a:pt x="5045" y="20092"/>
                  </a:lnTo>
                  <a:lnTo>
                    <a:pt x="9116" y="21600"/>
                  </a:lnTo>
                  <a:lnTo>
                    <a:pt x="13303" y="21437"/>
                  </a:lnTo>
                  <a:lnTo>
                    <a:pt x="17123" y="19717"/>
                  </a:lnTo>
                  <a:lnTo>
                    <a:pt x="20092" y="16554"/>
                  </a:lnTo>
                  <a:lnTo>
                    <a:pt x="21600" y="12486"/>
                  </a:lnTo>
                  <a:lnTo>
                    <a:pt x="21436" y="8299"/>
                  </a:lnTo>
                  <a:lnTo>
                    <a:pt x="19715" y="4477"/>
                  </a:lnTo>
                  <a:lnTo>
                    <a:pt x="16547" y="1507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" name="Google Shape;362;p14"/>
            <p:cNvSpPr/>
            <p:nvPr/>
          </p:nvSpPr>
          <p:spPr>
            <a:xfrm>
              <a:off x="2513836" y="1009015"/>
              <a:ext cx="38780" cy="38778"/>
            </a:xfrm>
            <a:custGeom>
              <a:rect b="b" l="l" r="r" t="t"/>
              <a:pathLst>
                <a:path extrusionOk="0" h="21600" w="2160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6"/>
                  </a:lnTo>
                  <a:lnTo>
                    <a:pt x="0" y="9116"/>
                  </a:lnTo>
                  <a:lnTo>
                    <a:pt x="163" y="13304"/>
                  </a:lnTo>
                  <a:lnTo>
                    <a:pt x="1885" y="17124"/>
                  </a:lnTo>
                  <a:lnTo>
                    <a:pt x="5052" y="20093"/>
                  </a:lnTo>
                  <a:lnTo>
                    <a:pt x="9122" y="21600"/>
                  </a:lnTo>
                  <a:lnTo>
                    <a:pt x="13307" y="21435"/>
                  </a:lnTo>
                  <a:lnTo>
                    <a:pt x="17124" y="19712"/>
                  </a:lnTo>
                  <a:lnTo>
                    <a:pt x="20091" y="16548"/>
                  </a:lnTo>
                  <a:lnTo>
                    <a:pt x="21600" y="12481"/>
                  </a:lnTo>
                  <a:lnTo>
                    <a:pt x="21436" y="8296"/>
                  </a:lnTo>
                  <a:lnTo>
                    <a:pt x="19715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" name="Google Shape;363;p14"/>
            <p:cNvSpPr/>
            <p:nvPr/>
          </p:nvSpPr>
          <p:spPr>
            <a:xfrm>
              <a:off x="2821289" y="1772994"/>
              <a:ext cx="38778" cy="38780"/>
            </a:xfrm>
            <a:custGeom>
              <a:rect b="b" l="l" r="r" t="t"/>
              <a:pathLst>
                <a:path extrusionOk="0" h="21600" w="21600">
                  <a:moveTo>
                    <a:pt x="12480" y="0"/>
                  </a:moveTo>
                  <a:lnTo>
                    <a:pt x="8295" y="163"/>
                  </a:lnTo>
                  <a:lnTo>
                    <a:pt x="4476" y="1882"/>
                  </a:lnTo>
                  <a:lnTo>
                    <a:pt x="1507" y="5045"/>
                  </a:lnTo>
                  <a:lnTo>
                    <a:pt x="0" y="9116"/>
                  </a:lnTo>
                  <a:lnTo>
                    <a:pt x="165" y="13303"/>
                  </a:lnTo>
                  <a:lnTo>
                    <a:pt x="1887" y="17123"/>
                  </a:lnTo>
                  <a:lnTo>
                    <a:pt x="5051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2" y="16547"/>
                  </a:lnTo>
                  <a:lnTo>
                    <a:pt x="21600" y="12477"/>
                  </a:lnTo>
                  <a:lnTo>
                    <a:pt x="21436" y="8293"/>
                  </a:lnTo>
                  <a:lnTo>
                    <a:pt x="19714" y="4476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" name="Google Shape;364;p14"/>
            <p:cNvSpPr/>
            <p:nvPr/>
          </p:nvSpPr>
          <p:spPr>
            <a:xfrm>
              <a:off x="2081326" y="984088"/>
              <a:ext cx="38780" cy="38778"/>
            </a:xfrm>
            <a:custGeom>
              <a:rect b="b" l="l" r="r" t="t"/>
              <a:pathLst>
                <a:path extrusionOk="0" h="21600" w="2160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6"/>
                  </a:lnTo>
                  <a:lnTo>
                    <a:pt x="0" y="9116"/>
                  </a:lnTo>
                  <a:lnTo>
                    <a:pt x="163" y="13304"/>
                  </a:lnTo>
                  <a:lnTo>
                    <a:pt x="1885" y="17124"/>
                  </a:lnTo>
                  <a:lnTo>
                    <a:pt x="5052" y="20093"/>
                  </a:lnTo>
                  <a:lnTo>
                    <a:pt x="9119" y="21600"/>
                  </a:lnTo>
                  <a:lnTo>
                    <a:pt x="13304" y="21435"/>
                  </a:lnTo>
                  <a:lnTo>
                    <a:pt x="17123" y="19712"/>
                  </a:lnTo>
                  <a:lnTo>
                    <a:pt x="20091" y="16548"/>
                  </a:lnTo>
                  <a:lnTo>
                    <a:pt x="21600" y="12481"/>
                  </a:lnTo>
                  <a:lnTo>
                    <a:pt x="21436" y="8296"/>
                  </a:lnTo>
                  <a:lnTo>
                    <a:pt x="19715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" name="Google Shape;365;p14"/>
            <p:cNvSpPr/>
            <p:nvPr/>
          </p:nvSpPr>
          <p:spPr>
            <a:xfrm>
              <a:off x="5299974" y="1657808"/>
              <a:ext cx="38780" cy="38780"/>
            </a:xfrm>
            <a:custGeom>
              <a:rect b="b" l="l" r="r" t="t"/>
              <a:pathLst>
                <a:path extrusionOk="0" h="21600" w="2160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1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5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" name="Google Shape;366;p14"/>
            <p:cNvSpPr/>
            <p:nvPr/>
          </p:nvSpPr>
          <p:spPr>
            <a:xfrm>
              <a:off x="2158977" y="2536866"/>
              <a:ext cx="38778" cy="38780"/>
            </a:xfrm>
            <a:custGeom>
              <a:rect b="b" l="l" r="r" t="t"/>
              <a:pathLst>
                <a:path extrusionOk="0" h="21600" w="21600">
                  <a:moveTo>
                    <a:pt x="12480" y="0"/>
                  </a:moveTo>
                  <a:lnTo>
                    <a:pt x="8295" y="163"/>
                  </a:lnTo>
                  <a:lnTo>
                    <a:pt x="4476" y="1882"/>
                  </a:lnTo>
                  <a:lnTo>
                    <a:pt x="1507" y="5045"/>
                  </a:lnTo>
                  <a:lnTo>
                    <a:pt x="0" y="9116"/>
                  </a:lnTo>
                  <a:lnTo>
                    <a:pt x="164" y="13303"/>
                  </a:lnTo>
                  <a:lnTo>
                    <a:pt x="1884" y="17123"/>
                  </a:lnTo>
                  <a:lnTo>
                    <a:pt x="5044" y="20092"/>
                  </a:lnTo>
                  <a:lnTo>
                    <a:pt x="9116" y="21600"/>
                  </a:lnTo>
                  <a:lnTo>
                    <a:pt x="13303" y="21436"/>
                  </a:lnTo>
                  <a:lnTo>
                    <a:pt x="17123" y="19715"/>
                  </a:lnTo>
                  <a:lnTo>
                    <a:pt x="20092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4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7" name="Google Shape;367;p14"/>
            <p:cNvSpPr/>
            <p:nvPr/>
          </p:nvSpPr>
          <p:spPr>
            <a:xfrm>
              <a:off x="5321321" y="1470966"/>
              <a:ext cx="38780" cy="38783"/>
            </a:xfrm>
            <a:custGeom>
              <a:rect b="b" l="l" r="r" t="t"/>
              <a:pathLst>
                <a:path extrusionOk="0" h="21600" w="21600">
                  <a:moveTo>
                    <a:pt x="12480" y="0"/>
                  </a:moveTo>
                  <a:lnTo>
                    <a:pt x="8295" y="164"/>
                  </a:lnTo>
                  <a:lnTo>
                    <a:pt x="4477" y="1885"/>
                  </a:lnTo>
                  <a:lnTo>
                    <a:pt x="1508" y="5048"/>
                  </a:lnTo>
                  <a:lnTo>
                    <a:pt x="0" y="9119"/>
                  </a:lnTo>
                  <a:lnTo>
                    <a:pt x="163" y="13305"/>
                  </a:lnTo>
                  <a:lnTo>
                    <a:pt x="1885" y="17124"/>
                  </a:lnTo>
                  <a:lnTo>
                    <a:pt x="5052" y="20093"/>
                  </a:lnTo>
                  <a:lnTo>
                    <a:pt x="9119" y="21600"/>
                  </a:lnTo>
                  <a:lnTo>
                    <a:pt x="13304" y="21435"/>
                  </a:lnTo>
                  <a:lnTo>
                    <a:pt x="17123" y="19713"/>
                  </a:lnTo>
                  <a:lnTo>
                    <a:pt x="20091" y="16549"/>
                  </a:lnTo>
                  <a:lnTo>
                    <a:pt x="21600" y="12479"/>
                  </a:lnTo>
                  <a:lnTo>
                    <a:pt x="21436" y="8292"/>
                  </a:lnTo>
                  <a:lnTo>
                    <a:pt x="19715" y="4472"/>
                  </a:lnTo>
                  <a:lnTo>
                    <a:pt x="16547" y="1504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8" name="Google Shape;368;p14"/>
            <p:cNvSpPr/>
            <p:nvPr/>
          </p:nvSpPr>
          <p:spPr>
            <a:xfrm>
              <a:off x="6253488" y="1937853"/>
              <a:ext cx="38780" cy="38780"/>
            </a:xfrm>
            <a:custGeom>
              <a:rect b="b" l="l" r="r" t="t"/>
              <a:pathLst>
                <a:path extrusionOk="0" h="21600" w="21600">
                  <a:moveTo>
                    <a:pt x="12481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2" y="17123"/>
                  </a:lnTo>
                  <a:lnTo>
                    <a:pt x="5045" y="20092"/>
                  </a:lnTo>
                  <a:lnTo>
                    <a:pt x="9116" y="21600"/>
                  </a:lnTo>
                  <a:lnTo>
                    <a:pt x="13303" y="21436"/>
                  </a:lnTo>
                  <a:lnTo>
                    <a:pt x="17123" y="19715"/>
                  </a:lnTo>
                  <a:lnTo>
                    <a:pt x="20092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5" y="4477"/>
                  </a:lnTo>
                  <a:lnTo>
                    <a:pt x="16547" y="1508"/>
                  </a:lnTo>
                  <a:lnTo>
                    <a:pt x="1248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" name="Google Shape;369;p14"/>
            <p:cNvSpPr/>
            <p:nvPr/>
          </p:nvSpPr>
          <p:spPr>
            <a:xfrm>
              <a:off x="6483636" y="1436668"/>
              <a:ext cx="38780" cy="38774"/>
            </a:xfrm>
            <a:custGeom>
              <a:rect b="b" l="l" r="r" t="t"/>
              <a:pathLst>
                <a:path extrusionOk="0" h="21600" w="2160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6"/>
                  </a:lnTo>
                  <a:lnTo>
                    <a:pt x="0" y="9117"/>
                  </a:lnTo>
                  <a:lnTo>
                    <a:pt x="163" y="13305"/>
                  </a:lnTo>
                  <a:lnTo>
                    <a:pt x="1885" y="17125"/>
                  </a:lnTo>
                  <a:lnTo>
                    <a:pt x="5052" y="20095"/>
                  </a:lnTo>
                  <a:lnTo>
                    <a:pt x="9119" y="21600"/>
                  </a:lnTo>
                  <a:lnTo>
                    <a:pt x="13304" y="21437"/>
                  </a:lnTo>
                  <a:lnTo>
                    <a:pt x="17123" y="19716"/>
                  </a:lnTo>
                  <a:lnTo>
                    <a:pt x="20091" y="16550"/>
                  </a:lnTo>
                  <a:lnTo>
                    <a:pt x="21600" y="12479"/>
                  </a:lnTo>
                  <a:lnTo>
                    <a:pt x="21436" y="8292"/>
                  </a:lnTo>
                  <a:lnTo>
                    <a:pt x="19715" y="4473"/>
                  </a:lnTo>
                  <a:lnTo>
                    <a:pt x="16547" y="1509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0" name="Google Shape;370;p14"/>
            <p:cNvSpPr/>
            <p:nvPr/>
          </p:nvSpPr>
          <p:spPr>
            <a:xfrm>
              <a:off x="1281153" y="3091140"/>
              <a:ext cx="38780" cy="38778"/>
            </a:xfrm>
            <a:custGeom>
              <a:rect b="b" l="l" r="r" t="t"/>
              <a:pathLst>
                <a:path extrusionOk="0" h="21600" w="2160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6"/>
                  </a:lnTo>
                  <a:lnTo>
                    <a:pt x="0" y="9116"/>
                  </a:lnTo>
                  <a:lnTo>
                    <a:pt x="163" y="13304"/>
                  </a:lnTo>
                  <a:lnTo>
                    <a:pt x="1885" y="17124"/>
                  </a:lnTo>
                  <a:lnTo>
                    <a:pt x="5052" y="20093"/>
                  </a:lnTo>
                  <a:lnTo>
                    <a:pt x="9119" y="21600"/>
                  </a:lnTo>
                  <a:lnTo>
                    <a:pt x="13304" y="21435"/>
                  </a:lnTo>
                  <a:lnTo>
                    <a:pt x="17123" y="19712"/>
                  </a:lnTo>
                  <a:lnTo>
                    <a:pt x="20091" y="16548"/>
                  </a:lnTo>
                  <a:lnTo>
                    <a:pt x="21600" y="12481"/>
                  </a:lnTo>
                  <a:lnTo>
                    <a:pt x="21436" y="8296"/>
                  </a:lnTo>
                  <a:lnTo>
                    <a:pt x="19715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1" name="Google Shape;371;p14"/>
            <p:cNvSpPr/>
            <p:nvPr/>
          </p:nvSpPr>
          <p:spPr>
            <a:xfrm>
              <a:off x="5337608" y="3364096"/>
              <a:ext cx="38780" cy="38780"/>
            </a:xfrm>
            <a:custGeom>
              <a:rect b="b" l="l" r="r" t="t"/>
              <a:pathLst>
                <a:path extrusionOk="0" h="21600" w="2160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1" y="16547"/>
                  </a:lnTo>
                  <a:lnTo>
                    <a:pt x="21600" y="12477"/>
                  </a:lnTo>
                  <a:lnTo>
                    <a:pt x="21436" y="8293"/>
                  </a:lnTo>
                  <a:lnTo>
                    <a:pt x="19715" y="4476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2" name="Google Shape;372;p14"/>
            <p:cNvSpPr/>
            <p:nvPr/>
          </p:nvSpPr>
          <p:spPr>
            <a:xfrm>
              <a:off x="5000022" y="3486853"/>
              <a:ext cx="29536" cy="12701"/>
            </a:xfrm>
            <a:custGeom>
              <a:rect b="b" l="l" r="r" t="t"/>
              <a:pathLst>
                <a:path extrusionOk="0" h="21600" w="21600">
                  <a:moveTo>
                    <a:pt x="12950" y="0"/>
                  </a:moveTo>
                  <a:lnTo>
                    <a:pt x="7456" y="920"/>
                  </a:lnTo>
                  <a:lnTo>
                    <a:pt x="2442" y="10533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8291" y="8412"/>
                  </a:lnTo>
                  <a:lnTo>
                    <a:pt x="129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" name="Google Shape;373;p14"/>
            <p:cNvSpPr/>
            <p:nvPr/>
          </p:nvSpPr>
          <p:spPr>
            <a:xfrm>
              <a:off x="5550612" y="5387"/>
              <a:ext cx="38780" cy="38780"/>
            </a:xfrm>
            <a:custGeom>
              <a:rect b="b" l="l" r="r" t="t"/>
              <a:pathLst>
                <a:path extrusionOk="0" h="21600" w="2160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1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5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" name="Google Shape;374;p14"/>
            <p:cNvSpPr/>
            <p:nvPr/>
          </p:nvSpPr>
          <p:spPr>
            <a:xfrm>
              <a:off x="1968496" y="768237"/>
              <a:ext cx="38778" cy="38774"/>
            </a:xfrm>
            <a:custGeom>
              <a:rect b="b" l="l" r="r" t="t"/>
              <a:pathLst>
                <a:path extrusionOk="0" h="21600" w="21600">
                  <a:moveTo>
                    <a:pt x="12481" y="0"/>
                  </a:moveTo>
                  <a:lnTo>
                    <a:pt x="8296" y="163"/>
                  </a:lnTo>
                  <a:lnTo>
                    <a:pt x="4477" y="1882"/>
                  </a:lnTo>
                  <a:lnTo>
                    <a:pt x="1508" y="5046"/>
                  </a:lnTo>
                  <a:lnTo>
                    <a:pt x="0" y="9117"/>
                  </a:lnTo>
                  <a:lnTo>
                    <a:pt x="163" y="13305"/>
                  </a:lnTo>
                  <a:lnTo>
                    <a:pt x="1885" y="17125"/>
                  </a:lnTo>
                  <a:lnTo>
                    <a:pt x="5052" y="20095"/>
                  </a:lnTo>
                  <a:lnTo>
                    <a:pt x="9120" y="21600"/>
                  </a:lnTo>
                  <a:lnTo>
                    <a:pt x="13305" y="21437"/>
                  </a:lnTo>
                  <a:lnTo>
                    <a:pt x="17124" y="19716"/>
                  </a:lnTo>
                  <a:lnTo>
                    <a:pt x="20092" y="16550"/>
                  </a:lnTo>
                  <a:lnTo>
                    <a:pt x="21600" y="12479"/>
                  </a:lnTo>
                  <a:lnTo>
                    <a:pt x="21435" y="8292"/>
                  </a:lnTo>
                  <a:lnTo>
                    <a:pt x="19712" y="4473"/>
                  </a:lnTo>
                  <a:lnTo>
                    <a:pt x="16548" y="1509"/>
                  </a:lnTo>
                  <a:lnTo>
                    <a:pt x="1248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5" name="Google Shape;375;p14"/>
            <p:cNvSpPr/>
            <p:nvPr/>
          </p:nvSpPr>
          <p:spPr>
            <a:xfrm>
              <a:off x="4187607" y="3283815"/>
              <a:ext cx="38780" cy="38780"/>
            </a:xfrm>
            <a:custGeom>
              <a:rect b="b" l="l" r="r" t="t"/>
              <a:pathLst>
                <a:path extrusionOk="0" h="21600" w="21600">
                  <a:moveTo>
                    <a:pt x="12481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2" y="17123"/>
                  </a:lnTo>
                  <a:lnTo>
                    <a:pt x="5045" y="20092"/>
                  </a:lnTo>
                  <a:lnTo>
                    <a:pt x="9116" y="21600"/>
                  </a:lnTo>
                  <a:lnTo>
                    <a:pt x="13303" y="21436"/>
                  </a:lnTo>
                  <a:lnTo>
                    <a:pt x="17123" y="19715"/>
                  </a:lnTo>
                  <a:lnTo>
                    <a:pt x="20092" y="16547"/>
                  </a:lnTo>
                  <a:lnTo>
                    <a:pt x="21600" y="12477"/>
                  </a:lnTo>
                  <a:lnTo>
                    <a:pt x="21436" y="8293"/>
                  </a:lnTo>
                  <a:lnTo>
                    <a:pt x="19715" y="4476"/>
                  </a:lnTo>
                  <a:lnTo>
                    <a:pt x="16547" y="1508"/>
                  </a:lnTo>
                  <a:lnTo>
                    <a:pt x="1248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" name="Google Shape;376;p14"/>
            <p:cNvSpPr/>
            <p:nvPr/>
          </p:nvSpPr>
          <p:spPr>
            <a:xfrm>
              <a:off x="4799455" y="1078321"/>
              <a:ext cx="38780" cy="38778"/>
            </a:xfrm>
            <a:custGeom>
              <a:rect b="b" l="l" r="r" t="t"/>
              <a:pathLst>
                <a:path extrusionOk="0" h="21600" w="21600">
                  <a:moveTo>
                    <a:pt x="12480" y="0"/>
                  </a:moveTo>
                  <a:lnTo>
                    <a:pt x="8295" y="164"/>
                  </a:lnTo>
                  <a:lnTo>
                    <a:pt x="4477" y="1884"/>
                  </a:lnTo>
                  <a:lnTo>
                    <a:pt x="1508" y="5044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4"/>
                  </a:lnTo>
                  <a:lnTo>
                    <a:pt x="20091" y="16547"/>
                  </a:lnTo>
                  <a:lnTo>
                    <a:pt x="21600" y="12480"/>
                  </a:lnTo>
                  <a:lnTo>
                    <a:pt x="21436" y="8295"/>
                  </a:lnTo>
                  <a:lnTo>
                    <a:pt x="19715" y="4476"/>
                  </a:lnTo>
                  <a:lnTo>
                    <a:pt x="16547" y="1507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" name="Google Shape;377;p14"/>
            <p:cNvSpPr/>
            <p:nvPr/>
          </p:nvSpPr>
          <p:spPr>
            <a:xfrm>
              <a:off x="5620883" y="185189"/>
              <a:ext cx="38778" cy="38773"/>
            </a:xfrm>
            <a:custGeom>
              <a:rect b="b" l="l" r="r" t="t"/>
              <a:pathLst>
                <a:path extrusionOk="0" h="21600" w="21600">
                  <a:moveTo>
                    <a:pt x="12484" y="0"/>
                  </a:moveTo>
                  <a:lnTo>
                    <a:pt x="8297" y="163"/>
                  </a:lnTo>
                  <a:lnTo>
                    <a:pt x="4477" y="1882"/>
                  </a:lnTo>
                  <a:lnTo>
                    <a:pt x="1508" y="5046"/>
                  </a:lnTo>
                  <a:lnTo>
                    <a:pt x="0" y="9118"/>
                  </a:lnTo>
                  <a:lnTo>
                    <a:pt x="163" y="13305"/>
                  </a:lnTo>
                  <a:lnTo>
                    <a:pt x="1885" y="17126"/>
                  </a:lnTo>
                  <a:lnTo>
                    <a:pt x="5052" y="20095"/>
                  </a:lnTo>
                  <a:lnTo>
                    <a:pt x="9120" y="21600"/>
                  </a:lnTo>
                  <a:lnTo>
                    <a:pt x="13305" y="21435"/>
                  </a:lnTo>
                  <a:lnTo>
                    <a:pt x="17124" y="19714"/>
                  </a:lnTo>
                  <a:lnTo>
                    <a:pt x="20092" y="16550"/>
                  </a:lnTo>
                  <a:lnTo>
                    <a:pt x="21600" y="12479"/>
                  </a:lnTo>
                  <a:lnTo>
                    <a:pt x="21436" y="8292"/>
                  </a:lnTo>
                  <a:lnTo>
                    <a:pt x="19716" y="4474"/>
                  </a:lnTo>
                  <a:lnTo>
                    <a:pt x="16555" y="1509"/>
                  </a:lnTo>
                  <a:lnTo>
                    <a:pt x="1248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8" name="Google Shape;378;p14"/>
            <p:cNvSpPr/>
            <p:nvPr/>
          </p:nvSpPr>
          <p:spPr>
            <a:xfrm>
              <a:off x="3034424" y="334831"/>
              <a:ext cx="38778" cy="38780"/>
            </a:xfrm>
            <a:custGeom>
              <a:rect b="b" l="l" r="r" t="t"/>
              <a:pathLst>
                <a:path extrusionOk="0" h="21600" w="21600">
                  <a:moveTo>
                    <a:pt x="12480" y="0"/>
                  </a:moveTo>
                  <a:lnTo>
                    <a:pt x="8295" y="163"/>
                  </a:lnTo>
                  <a:lnTo>
                    <a:pt x="4476" y="1882"/>
                  </a:lnTo>
                  <a:lnTo>
                    <a:pt x="1507" y="5045"/>
                  </a:lnTo>
                  <a:lnTo>
                    <a:pt x="0" y="9116"/>
                  </a:lnTo>
                  <a:lnTo>
                    <a:pt x="165" y="13303"/>
                  </a:lnTo>
                  <a:lnTo>
                    <a:pt x="1887" y="17123"/>
                  </a:lnTo>
                  <a:lnTo>
                    <a:pt x="5051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2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4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9" name="Google Shape;379;p14"/>
            <p:cNvSpPr/>
            <p:nvPr/>
          </p:nvSpPr>
          <p:spPr>
            <a:xfrm>
              <a:off x="2943690" y="1675058"/>
              <a:ext cx="38778" cy="38780"/>
            </a:xfrm>
            <a:custGeom>
              <a:rect b="b" l="l" r="r" t="t"/>
              <a:pathLst>
                <a:path extrusionOk="0" h="21600" w="21600">
                  <a:moveTo>
                    <a:pt x="12480" y="0"/>
                  </a:moveTo>
                  <a:lnTo>
                    <a:pt x="8295" y="163"/>
                  </a:lnTo>
                  <a:lnTo>
                    <a:pt x="4476" y="1882"/>
                  </a:lnTo>
                  <a:lnTo>
                    <a:pt x="1507" y="5045"/>
                  </a:lnTo>
                  <a:lnTo>
                    <a:pt x="0" y="9116"/>
                  </a:lnTo>
                  <a:lnTo>
                    <a:pt x="165" y="13303"/>
                  </a:lnTo>
                  <a:lnTo>
                    <a:pt x="1887" y="17123"/>
                  </a:lnTo>
                  <a:lnTo>
                    <a:pt x="5051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2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4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0" name="Google Shape;380;p14"/>
            <p:cNvSpPr/>
            <p:nvPr/>
          </p:nvSpPr>
          <p:spPr>
            <a:xfrm>
              <a:off x="3922559" y="3144528"/>
              <a:ext cx="38780" cy="38780"/>
            </a:xfrm>
            <a:custGeom>
              <a:rect b="b" l="l" r="r" t="t"/>
              <a:pathLst>
                <a:path extrusionOk="0" h="21600" w="21600">
                  <a:moveTo>
                    <a:pt x="12477" y="0"/>
                  </a:moveTo>
                  <a:lnTo>
                    <a:pt x="8293" y="163"/>
                  </a:lnTo>
                  <a:lnTo>
                    <a:pt x="4476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1" y="16547"/>
                  </a:lnTo>
                  <a:lnTo>
                    <a:pt x="21600" y="12477"/>
                  </a:lnTo>
                  <a:lnTo>
                    <a:pt x="21436" y="8293"/>
                  </a:lnTo>
                  <a:lnTo>
                    <a:pt x="19715" y="4476"/>
                  </a:lnTo>
                  <a:lnTo>
                    <a:pt x="16547" y="1508"/>
                  </a:lnTo>
                  <a:lnTo>
                    <a:pt x="1247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1" name="Google Shape;381;p14"/>
            <p:cNvSpPr/>
            <p:nvPr/>
          </p:nvSpPr>
          <p:spPr>
            <a:xfrm>
              <a:off x="4360119" y="1076469"/>
              <a:ext cx="38780" cy="38778"/>
            </a:xfrm>
            <a:custGeom>
              <a:rect b="b" l="l" r="r" t="t"/>
              <a:pathLst>
                <a:path extrusionOk="0" h="21600" w="2160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6"/>
                  </a:lnTo>
                  <a:lnTo>
                    <a:pt x="0" y="9116"/>
                  </a:lnTo>
                  <a:lnTo>
                    <a:pt x="163" y="13304"/>
                  </a:lnTo>
                  <a:lnTo>
                    <a:pt x="1885" y="17124"/>
                  </a:lnTo>
                  <a:lnTo>
                    <a:pt x="5052" y="20093"/>
                  </a:lnTo>
                  <a:lnTo>
                    <a:pt x="9119" y="21600"/>
                  </a:lnTo>
                  <a:lnTo>
                    <a:pt x="13304" y="21435"/>
                  </a:lnTo>
                  <a:lnTo>
                    <a:pt x="17123" y="19712"/>
                  </a:lnTo>
                  <a:lnTo>
                    <a:pt x="20091" y="16548"/>
                  </a:lnTo>
                  <a:lnTo>
                    <a:pt x="21600" y="12481"/>
                  </a:lnTo>
                  <a:lnTo>
                    <a:pt x="21436" y="8296"/>
                  </a:lnTo>
                  <a:lnTo>
                    <a:pt x="19715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2" name="Google Shape;382;p14"/>
            <p:cNvSpPr/>
            <p:nvPr/>
          </p:nvSpPr>
          <p:spPr>
            <a:xfrm>
              <a:off x="3995604" y="2299908"/>
              <a:ext cx="38780" cy="38780"/>
            </a:xfrm>
            <a:custGeom>
              <a:rect b="b" l="l" r="r" t="t"/>
              <a:pathLst>
                <a:path extrusionOk="0" h="21600" w="2160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1" y="16547"/>
                  </a:lnTo>
                  <a:lnTo>
                    <a:pt x="21600" y="12477"/>
                  </a:lnTo>
                  <a:lnTo>
                    <a:pt x="21436" y="8293"/>
                  </a:lnTo>
                  <a:lnTo>
                    <a:pt x="19715" y="4476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3" name="Google Shape;383;p14"/>
            <p:cNvSpPr/>
            <p:nvPr/>
          </p:nvSpPr>
          <p:spPr>
            <a:xfrm>
              <a:off x="1870867" y="437057"/>
              <a:ext cx="38780" cy="38780"/>
            </a:xfrm>
            <a:custGeom>
              <a:rect b="b" l="l" r="r" t="t"/>
              <a:pathLst>
                <a:path extrusionOk="0" h="21600" w="21600">
                  <a:moveTo>
                    <a:pt x="12480" y="0"/>
                  </a:moveTo>
                  <a:lnTo>
                    <a:pt x="8293" y="163"/>
                  </a:lnTo>
                  <a:lnTo>
                    <a:pt x="4474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22" y="21600"/>
                  </a:lnTo>
                  <a:lnTo>
                    <a:pt x="13307" y="21436"/>
                  </a:lnTo>
                  <a:lnTo>
                    <a:pt x="17124" y="19715"/>
                  </a:lnTo>
                  <a:lnTo>
                    <a:pt x="20091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5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4" name="Google Shape;384;p14"/>
            <p:cNvSpPr/>
            <p:nvPr/>
          </p:nvSpPr>
          <p:spPr>
            <a:xfrm>
              <a:off x="4951186" y="1727972"/>
              <a:ext cx="38780" cy="38780"/>
            </a:xfrm>
            <a:custGeom>
              <a:rect b="b" l="l" r="r" t="t"/>
              <a:pathLst>
                <a:path extrusionOk="0" h="21600" w="2160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1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5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5" name="Google Shape;385;p14"/>
            <p:cNvSpPr/>
            <p:nvPr/>
          </p:nvSpPr>
          <p:spPr>
            <a:xfrm>
              <a:off x="4875352" y="2590796"/>
              <a:ext cx="38780" cy="38774"/>
            </a:xfrm>
            <a:custGeom>
              <a:rect b="b" l="l" r="r" t="t"/>
              <a:pathLst>
                <a:path extrusionOk="0" h="21600" w="2160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6"/>
                  </a:lnTo>
                  <a:lnTo>
                    <a:pt x="0" y="9117"/>
                  </a:lnTo>
                  <a:lnTo>
                    <a:pt x="163" y="13305"/>
                  </a:lnTo>
                  <a:lnTo>
                    <a:pt x="1885" y="17125"/>
                  </a:lnTo>
                  <a:lnTo>
                    <a:pt x="5052" y="20095"/>
                  </a:lnTo>
                  <a:lnTo>
                    <a:pt x="9119" y="21600"/>
                  </a:lnTo>
                  <a:lnTo>
                    <a:pt x="13304" y="21437"/>
                  </a:lnTo>
                  <a:lnTo>
                    <a:pt x="17123" y="19716"/>
                  </a:lnTo>
                  <a:lnTo>
                    <a:pt x="20091" y="16550"/>
                  </a:lnTo>
                  <a:lnTo>
                    <a:pt x="21600" y="12479"/>
                  </a:lnTo>
                  <a:lnTo>
                    <a:pt x="21436" y="8294"/>
                  </a:lnTo>
                  <a:lnTo>
                    <a:pt x="19715" y="4477"/>
                  </a:lnTo>
                  <a:lnTo>
                    <a:pt x="16547" y="1509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" name="Google Shape;386;p14"/>
            <p:cNvSpPr/>
            <p:nvPr/>
          </p:nvSpPr>
          <p:spPr>
            <a:xfrm>
              <a:off x="3422470" y="924635"/>
              <a:ext cx="38778" cy="38774"/>
            </a:xfrm>
            <a:custGeom>
              <a:rect b="b" l="l" r="r" t="t"/>
              <a:pathLst>
                <a:path extrusionOk="0" h="21600" w="21600">
                  <a:moveTo>
                    <a:pt x="12481" y="0"/>
                  </a:moveTo>
                  <a:lnTo>
                    <a:pt x="8296" y="163"/>
                  </a:lnTo>
                  <a:lnTo>
                    <a:pt x="4477" y="1882"/>
                  </a:lnTo>
                  <a:lnTo>
                    <a:pt x="1508" y="5046"/>
                  </a:lnTo>
                  <a:lnTo>
                    <a:pt x="0" y="9117"/>
                  </a:lnTo>
                  <a:lnTo>
                    <a:pt x="163" y="13305"/>
                  </a:lnTo>
                  <a:lnTo>
                    <a:pt x="1885" y="17125"/>
                  </a:lnTo>
                  <a:lnTo>
                    <a:pt x="5052" y="20095"/>
                  </a:lnTo>
                  <a:lnTo>
                    <a:pt x="9120" y="21600"/>
                  </a:lnTo>
                  <a:lnTo>
                    <a:pt x="13305" y="21437"/>
                  </a:lnTo>
                  <a:lnTo>
                    <a:pt x="17124" y="19716"/>
                  </a:lnTo>
                  <a:lnTo>
                    <a:pt x="20092" y="16550"/>
                  </a:lnTo>
                  <a:lnTo>
                    <a:pt x="21600" y="12482"/>
                  </a:lnTo>
                  <a:lnTo>
                    <a:pt x="21435" y="8294"/>
                  </a:lnTo>
                  <a:lnTo>
                    <a:pt x="19712" y="4475"/>
                  </a:lnTo>
                  <a:lnTo>
                    <a:pt x="16548" y="1509"/>
                  </a:lnTo>
                  <a:lnTo>
                    <a:pt x="1248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7" name="Google Shape;387;p14"/>
            <p:cNvSpPr/>
            <p:nvPr/>
          </p:nvSpPr>
          <p:spPr>
            <a:xfrm>
              <a:off x="5155272" y="1889998"/>
              <a:ext cx="38780" cy="38783"/>
            </a:xfrm>
            <a:custGeom>
              <a:rect b="b" l="l" r="r" t="t"/>
              <a:pathLst>
                <a:path extrusionOk="0" h="21600" w="21600">
                  <a:moveTo>
                    <a:pt x="12480" y="0"/>
                  </a:moveTo>
                  <a:lnTo>
                    <a:pt x="8295" y="164"/>
                  </a:lnTo>
                  <a:lnTo>
                    <a:pt x="4477" y="1885"/>
                  </a:lnTo>
                  <a:lnTo>
                    <a:pt x="1508" y="5048"/>
                  </a:lnTo>
                  <a:lnTo>
                    <a:pt x="0" y="9119"/>
                  </a:lnTo>
                  <a:lnTo>
                    <a:pt x="163" y="13305"/>
                  </a:lnTo>
                  <a:lnTo>
                    <a:pt x="1885" y="17124"/>
                  </a:lnTo>
                  <a:lnTo>
                    <a:pt x="5052" y="20093"/>
                  </a:lnTo>
                  <a:lnTo>
                    <a:pt x="9119" y="21600"/>
                  </a:lnTo>
                  <a:lnTo>
                    <a:pt x="13304" y="21435"/>
                  </a:lnTo>
                  <a:lnTo>
                    <a:pt x="17123" y="19713"/>
                  </a:lnTo>
                  <a:lnTo>
                    <a:pt x="20091" y="16549"/>
                  </a:lnTo>
                  <a:lnTo>
                    <a:pt x="21600" y="12483"/>
                  </a:lnTo>
                  <a:lnTo>
                    <a:pt x="21436" y="8297"/>
                  </a:lnTo>
                  <a:lnTo>
                    <a:pt x="19715" y="4476"/>
                  </a:lnTo>
                  <a:lnTo>
                    <a:pt x="16547" y="1504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8" name="Google Shape;388;p14"/>
            <p:cNvSpPr/>
            <p:nvPr/>
          </p:nvSpPr>
          <p:spPr>
            <a:xfrm>
              <a:off x="3227344" y="3234942"/>
              <a:ext cx="38778" cy="38773"/>
            </a:xfrm>
            <a:custGeom>
              <a:rect b="b" l="l" r="r" t="t"/>
              <a:pathLst>
                <a:path extrusionOk="0" h="21600" w="21600">
                  <a:moveTo>
                    <a:pt x="12481" y="0"/>
                  </a:moveTo>
                  <a:lnTo>
                    <a:pt x="8296" y="163"/>
                  </a:lnTo>
                  <a:lnTo>
                    <a:pt x="4477" y="1882"/>
                  </a:lnTo>
                  <a:lnTo>
                    <a:pt x="1508" y="5046"/>
                  </a:lnTo>
                  <a:lnTo>
                    <a:pt x="0" y="9118"/>
                  </a:lnTo>
                  <a:lnTo>
                    <a:pt x="163" y="13305"/>
                  </a:lnTo>
                  <a:lnTo>
                    <a:pt x="1885" y="17126"/>
                  </a:lnTo>
                  <a:lnTo>
                    <a:pt x="5052" y="20095"/>
                  </a:lnTo>
                  <a:lnTo>
                    <a:pt x="9120" y="21600"/>
                  </a:lnTo>
                  <a:lnTo>
                    <a:pt x="13305" y="21435"/>
                  </a:lnTo>
                  <a:lnTo>
                    <a:pt x="17124" y="19714"/>
                  </a:lnTo>
                  <a:lnTo>
                    <a:pt x="20092" y="16550"/>
                  </a:lnTo>
                  <a:lnTo>
                    <a:pt x="21600" y="12479"/>
                  </a:lnTo>
                  <a:lnTo>
                    <a:pt x="21435" y="8292"/>
                  </a:lnTo>
                  <a:lnTo>
                    <a:pt x="19712" y="4474"/>
                  </a:lnTo>
                  <a:lnTo>
                    <a:pt x="16548" y="1509"/>
                  </a:lnTo>
                  <a:lnTo>
                    <a:pt x="1248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9" name="Google Shape;389;p14"/>
            <p:cNvSpPr/>
            <p:nvPr/>
          </p:nvSpPr>
          <p:spPr>
            <a:xfrm>
              <a:off x="4149131" y="3437457"/>
              <a:ext cx="38780" cy="38780"/>
            </a:xfrm>
            <a:custGeom>
              <a:rect b="b" l="l" r="r" t="t"/>
              <a:pathLst>
                <a:path extrusionOk="0" h="21600" w="2160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1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5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0" name="Google Shape;390;p14"/>
            <p:cNvSpPr/>
            <p:nvPr/>
          </p:nvSpPr>
          <p:spPr>
            <a:xfrm>
              <a:off x="1920482" y="1698662"/>
              <a:ext cx="38778" cy="38774"/>
            </a:xfrm>
            <a:custGeom>
              <a:rect b="b" l="l" r="r" t="t"/>
              <a:pathLst>
                <a:path extrusionOk="0" h="21600" w="21600">
                  <a:moveTo>
                    <a:pt x="12481" y="0"/>
                  </a:moveTo>
                  <a:lnTo>
                    <a:pt x="8296" y="163"/>
                  </a:lnTo>
                  <a:lnTo>
                    <a:pt x="4477" y="1882"/>
                  </a:lnTo>
                  <a:lnTo>
                    <a:pt x="1508" y="5046"/>
                  </a:lnTo>
                  <a:lnTo>
                    <a:pt x="0" y="9117"/>
                  </a:lnTo>
                  <a:lnTo>
                    <a:pt x="163" y="13305"/>
                  </a:lnTo>
                  <a:lnTo>
                    <a:pt x="1885" y="17125"/>
                  </a:lnTo>
                  <a:lnTo>
                    <a:pt x="5052" y="20095"/>
                  </a:lnTo>
                  <a:lnTo>
                    <a:pt x="9120" y="21600"/>
                  </a:lnTo>
                  <a:lnTo>
                    <a:pt x="13305" y="21437"/>
                  </a:lnTo>
                  <a:lnTo>
                    <a:pt x="17124" y="19716"/>
                  </a:lnTo>
                  <a:lnTo>
                    <a:pt x="20092" y="16550"/>
                  </a:lnTo>
                  <a:lnTo>
                    <a:pt x="21600" y="12482"/>
                  </a:lnTo>
                  <a:lnTo>
                    <a:pt x="21435" y="8294"/>
                  </a:lnTo>
                  <a:lnTo>
                    <a:pt x="19712" y="4475"/>
                  </a:lnTo>
                  <a:lnTo>
                    <a:pt x="16548" y="1509"/>
                  </a:lnTo>
                  <a:lnTo>
                    <a:pt x="1248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1" name="Google Shape;391;p14"/>
            <p:cNvSpPr/>
            <p:nvPr/>
          </p:nvSpPr>
          <p:spPr>
            <a:xfrm>
              <a:off x="5014551" y="2906548"/>
              <a:ext cx="38780" cy="38785"/>
            </a:xfrm>
            <a:custGeom>
              <a:rect b="b" l="l" r="r" t="t"/>
              <a:pathLst>
                <a:path extrusionOk="0" h="21600" w="21600">
                  <a:moveTo>
                    <a:pt x="12480" y="0"/>
                  </a:moveTo>
                  <a:lnTo>
                    <a:pt x="8295" y="164"/>
                  </a:lnTo>
                  <a:lnTo>
                    <a:pt x="4477" y="1885"/>
                  </a:lnTo>
                  <a:lnTo>
                    <a:pt x="1508" y="5047"/>
                  </a:lnTo>
                  <a:lnTo>
                    <a:pt x="0" y="9118"/>
                  </a:lnTo>
                  <a:lnTo>
                    <a:pt x="163" y="13305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7"/>
                  </a:lnTo>
                  <a:lnTo>
                    <a:pt x="17123" y="19715"/>
                  </a:lnTo>
                  <a:lnTo>
                    <a:pt x="20091" y="16548"/>
                  </a:lnTo>
                  <a:lnTo>
                    <a:pt x="21600" y="12482"/>
                  </a:lnTo>
                  <a:lnTo>
                    <a:pt x="21436" y="8297"/>
                  </a:lnTo>
                  <a:lnTo>
                    <a:pt x="19715" y="4476"/>
                  </a:lnTo>
                  <a:lnTo>
                    <a:pt x="16547" y="1504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2" name="Google Shape;392;p14"/>
            <p:cNvSpPr/>
            <p:nvPr/>
          </p:nvSpPr>
          <p:spPr>
            <a:xfrm>
              <a:off x="6072371" y="3476052"/>
              <a:ext cx="38711" cy="20628"/>
            </a:xfrm>
            <a:custGeom>
              <a:rect b="b" l="l" r="r" t="t"/>
              <a:pathLst>
                <a:path extrusionOk="0" h="21600" w="21600">
                  <a:moveTo>
                    <a:pt x="12503" y="0"/>
                  </a:moveTo>
                  <a:lnTo>
                    <a:pt x="8310" y="306"/>
                  </a:lnTo>
                  <a:lnTo>
                    <a:pt x="4485" y="3539"/>
                  </a:lnTo>
                  <a:lnTo>
                    <a:pt x="1511" y="9486"/>
                  </a:lnTo>
                  <a:lnTo>
                    <a:pt x="0" y="17139"/>
                  </a:lnTo>
                  <a:lnTo>
                    <a:pt x="93" y="21600"/>
                  </a:lnTo>
                  <a:lnTo>
                    <a:pt x="21600" y="21600"/>
                  </a:lnTo>
                  <a:lnTo>
                    <a:pt x="21475" y="15596"/>
                  </a:lnTo>
                  <a:lnTo>
                    <a:pt x="19750" y="8417"/>
                  </a:lnTo>
                  <a:lnTo>
                    <a:pt x="16577" y="2836"/>
                  </a:lnTo>
                  <a:lnTo>
                    <a:pt x="1250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3" name="Google Shape;393;p14"/>
            <p:cNvSpPr/>
            <p:nvPr/>
          </p:nvSpPr>
          <p:spPr>
            <a:xfrm>
              <a:off x="2111686" y="815321"/>
              <a:ext cx="38778" cy="38774"/>
            </a:xfrm>
            <a:custGeom>
              <a:rect b="b" l="l" r="r" t="t"/>
              <a:pathLst>
                <a:path extrusionOk="0" h="21600" w="21600">
                  <a:moveTo>
                    <a:pt x="12484" y="0"/>
                  </a:moveTo>
                  <a:lnTo>
                    <a:pt x="8297" y="163"/>
                  </a:lnTo>
                  <a:lnTo>
                    <a:pt x="4477" y="1882"/>
                  </a:lnTo>
                  <a:lnTo>
                    <a:pt x="1508" y="5046"/>
                  </a:lnTo>
                  <a:lnTo>
                    <a:pt x="0" y="9117"/>
                  </a:lnTo>
                  <a:lnTo>
                    <a:pt x="163" y="13305"/>
                  </a:lnTo>
                  <a:lnTo>
                    <a:pt x="1885" y="17125"/>
                  </a:lnTo>
                  <a:lnTo>
                    <a:pt x="5052" y="20095"/>
                  </a:lnTo>
                  <a:lnTo>
                    <a:pt x="9120" y="21600"/>
                  </a:lnTo>
                  <a:lnTo>
                    <a:pt x="13305" y="21437"/>
                  </a:lnTo>
                  <a:lnTo>
                    <a:pt x="17124" y="19716"/>
                  </a:lnTo>
                  <a:lnTo>
                    <a:pt x="20092" y="16550"/>
                  </a:lnTo>
                  <a:lnTo>
                    <a:pt x="21600" y="12482"/>
                  </a:lnTo>
                  <a:lnTo>
                    <a:pt x="21436" y="8294"/>
                  </a:lnTo>
                  <a:lnTo>
                    <a:pt x="19716" y="4475"/>
                  </a:lnTo>
                  <a:lnTo>
                    <a:pt x="16555" y="1509"/>
                  </a:lnTo>
                  <a:lnTo>
                    <a:pt x="1248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4" name="Google Shape;394;p14"/>
            <p:cNvSpPr/>
            <p:nvPr/>
          </p:nvSpPr>
          <p:spPr>
            <a:xfrm>
              <a:off x="4611196" y="1557139"/>
              <a:ext cx="38778" cy="38774"/>
            </a:xfrm>
            <a:custGeom>
              <a:rect b="b" l="l" r="r" t="t"/>
              <a:pathLst>
                <a:path extrusionOk="0" h="21600" w="21600">
                  <a:moveTo>
                    <a:pt x="12480" y="0"/>
                  </a:moveTo>
                  <a:lnTo>
                    <a:pt x="8295" y="163"/>
                  </a:lnTo>
                  <a:lnTo>
                    <a:pt x="4476" y="1882"/>
                  </a:lnTo>
                  <a:lnTo>
                    <a:pt x="1507" y="5046"/>
                  </a:lnTo>
                  <a:lnTo>
                    <a:pt x="0" y="9117"/>
                  </a:lnTo>
                  <a:lnTo>
                    <a:pt x="164" y="13304"/>
                  </a:lnTo>
                  <a:lnTo>
                    <a:pt x="1884" y="17122"/>
                  </a:lnTo>
                  <a:lnTo>
                    <a:pt x="5044" y="20088"/>
                  </a:lnTo>
                  <a:lnTo>
                    <a:pt x="9116" y="21600"/>
                  </a:lnTo>
                  <a:lnTo>
                    <a:pt x="13303" y="21439"/>
                  </a:lnTo>
                  <a:lnTo>
                    <a:pt x="17123" y="19718"/>
                  </a:lnTo>
                  <a:lnTo>
                    <a:pt x="20092" y="16550"/>
                  </a:lnTo>
                  <a:lnTo>
                    <a:pt x="21600" y="12483"/>
                  </a:lnTo>
                  <a:lnTo>
                    <a:pt x="21436" y="8297"/>
                  </a:lnTo>
                  <a:lnTo>
                    <a:pt x="19714" y="4477"/>
                  </a:lnTo>
                  <a:lnTo>
                    <a:pt x="16547" y="1509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5" name="Google Shape;395;p14"/>
            <p:cNvSpPr/>
            <p:nvPr/>
          </p:nvSpPr>
          <p:spPr>
            <a:xfrm>
              <a:off x="6812967" y="501269"/>
              <a:ext cx="24191" cy="38780"/>
            </a:xfrm>
            <a:custGeom>
              <a:rect b="b" l="l" r="r" t="t"/>
              <a:pathLst>
                <a:path extrusionOk="0" h="21600" w="21600">
                  <a:moveTo>
                    <a:pt x="20006" y="0"/>
                  </a:moveTo>
                  <a:lnTo>
                    <a:pt x="13294" y="163"/>
                  </a:lnTo>
                  <a:lnTo>
                    <a:pt x="7172" y="1882"/>
                  </a:lnTo>
                  <a:lnTo>
                    <a:pt x="2418" y="5045"/>
                  </a:lnTo>
                  <a:lnTo>
                    <a:pt x="0" y="9116"/>
                  </a:lnTo>
                  <a:lnTo>
                    <a:pt x="262" y="13303"/>
                  </a:lnTo>
                  <a:lnTo>
                    <a:pt x="3022" y="17123"/>
                  </a:lnTo>
                  <a:lnTo>
                    <a:pt x="8099" y="20092"/>
                  </a:lnTo>
                  <a:lnTo>
                    <a:pt x="14619" y="21600"/>
                  </a:lnTo>
                  <a:lnTo>
                    <a:pt x="21328" y="21436"/>
                  </a:lnTo>
                  <a:lnTo>
                    <a:pt x="21600" y="21360"/>
                  </a:lnTo>
                  <a:lnTo>
                    <a:pt x="21600" y="368"/>
                  </a:lnTo>
                  <a:lnTo>
                    <a:pt x="200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6" name="Google Shape;396;p14"/>
            <p:cNvSpPr/>
            <p:nvPr/>
          </p:nvSpPr>
          <p:spPr>
            <a:xfrm>
              <a:off x="4068761" y="1825331"/>
              <a:ext cx="38780" cy="38778"/>
            </a:xfrm>
            <a:custGeom>
              <a:rect b="b" l="l" r="r" t="t"/>
              <a:pathLst>
                <a:path extrusionOk="0" h="21600" w="21600">
                  <a:moveTo>
                    <a:pt x="12484" y="0"/>
                  </a:moveTo>
                  <a:lnTo>
                    <a:pt x="8297" y="163"/>
                  </a:lnTo>
                  <a:lnTo>
                    <a:pt x="4477" y="1882"/>
                  </a:lnTo>
                  <a:lnTo>
                    <a:pt x="1508" y="5046"/>
                  </a:lnTo>
                  <a:lnTo>
                    <a:pt x="0" y="9116"/>
                  </a:lnTo>
                  <a:lnTo>
                    <a:pt x="163" y="13304"/>
                  </a:lnTo>
                  <a:lnTo>
                    <a:pt x="1885" y="17124"/>
                  </a:lnTo>
                  <a:lnTo>
                    <a:pt x="5052" y="20093"/>
                  </a:lnTo>
                  <a:lnTo>
                    <a:pt x="9119" y="21600"/>
                  </a:lnTo>
                  <a:lnTo>
                    <a:pt x="13304" y="21435"/>
                  </a:lnTo>
                  <a:lnTo>
                    <a:pt x="17123" y="19712"/>
                  </a:lnTo>
                  <a:lnTo>
                    <a:pt x="20091" y="16548"/>
                  </a:lnTo>
                  <a:lnTo>
                    <a:pt x="21600" y="12481"/>
                  </a:lnTo>
                  <a:lnTo>
                    <a:pt x="21437" y="8296"/>
                  </a:lnTo>
                  <a:lnTo>
                    <a:pt x="19717" y="4477"/>
                  </a:lnTo>
                  <a:lnTo>
                    <a:pt x="16554" y="1508"/>
                  </a:lnTo>
                  <a:lnTo>
                    <a:pt x="1248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7" name="Google Shape;397;p14"/>
            <p:cNvSpPr/>
            <p:nvPr/>
          </p:nvSpPr>
          <p:spPr>
            <a:xfrm>
              <a:off x="6820534" y="1389861"/>
              <a:ext cx="16622" cy="38556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19349" y="38"/>
                  </a:lnTo>
                  <a:lnTo>
                    <a:pt x="10438" y="1767"/>
                  </a:lnTo>
                  <a:lnTo>
                    <a:pt x="3519" y="4949"/>
                  </a:lnTo>
                  <a:lnTo>
                    <a:pt x="0" y="9044"/>
                  </a:lnTo>
                  <a:lnTo>
                    <a:pt x="379" y="13255"/>
                  </a:lnTo>
                  <a:lnTo>
                    <a:pt x="4391" y="17097"/>
                  </a:lnTo>
                  <a:lnTo>
                    <a:pt x="11771" y="20083"/>
                  </a:lnTo>
                  <a:lnTo>
                    <a:pt x="21269" y="21600"/>
                  </a:lnTo>
                  <a:lnTo>
                    <a:pt x="21600" y="21594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8" name="Google Shape;398;p14"/>
            <p:cNvSpPr/>
            <p:nvPr/>
          </p:nvSpPr>
          <p:spPr>
            <a:xfrm>
              <a:off x="4808018" y="897652"/>
              <a:ext cx="38778" cy="38780"/>
            </a:xfrm>
            <a:custGeom>
              <a:rect b="b" l="l" r="r" t="t"/>
              <a:pathLst>
                <a:path extrusionOk="0" h="21600" w="21600">
                  <a:moveTo>
                    <a:pt x="12480" y="0"/>
                  </a:moveTo>
                  <a:lnTo>
                    <a:pt x="8295" y="163"/>
                  </a:lnTo>
                  <a:lnTo>
                    <a:pt x="4476" y="1882"/>
                  </a:lnTo>
                  <a:lnTo>
                    <a:pt x="1507" y="5045"/>
                  </a:lnTo>
                  <a:lnTo>
                    <a:pt x="0" y="9116"/>
                  </a:lnTo>
                  <a:lnTo>
                    <a:pt x="165" y="13303"/>
                  </a:lnTo>
                  <a:lnTo>
                    <a:pt x="1887" y="17123"/>
                  </a:lnTo>
                  <a:lnTo>
                    <a:pt x="5051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2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4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9" name="Google Shape;399;p14"/>
            <p:cNvSpPr/>
            <p:nvPr/>
          </p:nvSpPr>
          <p:spPr>
            <a:xfrm>
              <a:off x="3460102" y="2764966"/>
              <a:ext cx="38780" cy="38780"/>
            </a:xfrm>
            <a:custGeom>
              <a:rect b="b" l="l" r="r" t="t"/>
              <a:pathLst>
                <a:path extrusionOk="0" h="21600" w="2160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1" y="16547"/>
                  </a:lnTo>
                  <a:lnTo>
                    <a:pt x="21600" y="12477"/>
                  </a:lnTo>
                  <a:lnTo>
                    <a:pt x="21436" y="8293"/>
                  </a:lnTo>
                  <a:lnTo>
                    <a:pt x="19715" y="4476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0" name="Google Shape;400;p14"/>
            <p:cNvSpPr/>
            <p:nvPr/>
          </p:nvSpPr>
          <p:spPr>
            <a:xfrm>
              <a:off x="1635664" y="2520108"/>
              <a:ext cx="38780" cy="38780"/>
            </a:xfrm>
            <a:custGeom>
              <a:rect b="b" l="l" r="r" t="t"/>
              <a:pathLst>
                <a:path extrusionOk="0" h="21600" w="2160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1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5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1" name="Google Shape;401;p14"/>
            <p:cNvSpPr/>
            <p:nvPr/>
          </p:nvSpPr>
          <p:spPr>
            <a:xfrm>
              <a:off x="2501056" y="1991510"/>
              <a:ext cx="38780" cy="38780"/>
            </a:xfrm>
            <a:custGeom>
              <a:rect b="b" l="l" r="r" t="t"/>
              <a:pathLst>
                <a:path extrusionOk="0" h="21600" w="2160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1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5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2" name="Google Shape;402;p14"/>
            <p:cNvSpPr/>
            <p:nvPr/>
          </p:nvSpPr>
          <p:spPr>
            <a:xfrm>
              <a:off x="4614571" y="1941048"/>
              <a:ext cx="38780" cy="38780"/>
            </a:xfrm>
            <a:custGeom>
              <a:rect b="b" l="l" r="r" t="t"/>
              <a:pathLst>
                <a:path extrusionOk="0" h="21600" w="2160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1" y="16547"/>
                  </a:lnTo>
                  <a:lnTo>
                    <a:pt x="21600" y="12477"/>
                  </a:lnTo>
                  <a:lnTo>
                    <a:pt x="21436" y="8293"/>
                  </a:lnTo>
                  <a:lnTo>
                    <a:pt x="19715" y="4476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" name="Google Shape;403;p14"/>
            <p:cNvSpPr/>
            <p:nvPr/>
          </p:nvSpPr>
          <p:spPr>
            <a:xfrm>
              <a:off x="3026884" y="183429"/>
              <a:ext cx="38780" cy="38778"/>
            </a:xfrm>
            <a:custGeom>
              <a:rect b="b" l="l" r="r" t="t"/>
              <a:pathLst>
                <a:path extrusionOk="0" h="21600" w="21600">
                  <a:moveTo>
                    <a:pt x="12484" y="0"/>
                  </a:moveTo>
                  <a:lnTo>
                    <a:pt x="8297" y="163"/>
                  </a:lnTo>
                  <a:lnTo>
                    <a:pt x="4477" y="1882"/>
                  </a:lnTo>
                  <a:lnTo>
                    <a:pt x="1508" y="5046"/>
                  </a:lnTo>
                  <a:lnTo>
                    <a:pt x="0" y="9116"/>
                  </a:lnTo>
                  <a:lnTo>
                    <a:pt x="163" y="13304"/>
                  </a:lnTo>
                  <a:lnTo>
                    <a:pt x="1885" y="17124"/>
                  </a:lnTo>
                  <a:lnTo>
                    <a:pt x="5052" y="20093"/>
                  </a:lnTo>
                  <a:lnTo>
                    <a:pt x="9119" y="21600"/>
                  </a:lnTo>
                  <a:lnTo>
                    <a:pt x="13304" y="21435"/>
                  </a:lnTo>
                  <a:lnTo>
                    <a:pt x="17123" y="19712"/>
                  </a:lnTo>
                  <a:lnTo>
                    <a:pt x="20091" y="16548"/>
                  </a:lnTo>
                  <a:lnTo>
                    <a:pt x="21600" y="12481"/>
                  </a:lnTo>
                  <a:lnTo>
                    <a:pt x="21437" y="8296"/>
                  </a:lnTo>
                  <a:lnTo>
                    <a:pt x="19717" y="4477"/>
                  </a:lnTo>
                  <a:lnTo>
                    <a:pt x="16554" y="1508"/>
                  </a:lnTo>
                  <a:lnTo>
                    <a:pt x="1248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4" name="Google Shape;404;p14"/>
            <p:cNvSpPr/>
            <p:nvPr/>
          </p:nvSpPr>
          <p:spPr>
            <a:xfrm>
              <a:off x="4280544" y="3104126"/>
              <a:ext cx="38780" cy="38774"/>
            </a:xfrm>
            <a:custGeom>
              <a:rect b="b" l="l" r="r" t="t"/>
              <a:pathLst>
                <a:path extrusionOk="0" h="21600" w="21600">
                  <a:moveTo>
                    <a:pt x="12484" y="0"/>
                  </a:moveTo>
                  <a:lnTo>
                    <a:pt x="8297" y="163"/>
                  </a:lnTo>
                  <a:lnTo>
                    <a:pt x="4477" y="1882"/>
                  </a:lnTo>
                  <a:lnTo>
                    <a:pt x="1508" y="5046"/>
                  </a:lnTo>
                  <a:lnTo>
                    <a:pt x="0" y="9117"/>
                  </a:lnTo>
                  <a:lnTo>
                    <a:pt x="163" y="13305"/>
                  </a:lnTo>
                  <a:lnTo>
                    <a:pt x="1885" y="17125"/>
                  </a:lnTo>
                  <a:lnTo>
                    <a:pt x="5052" y="20095"/>
                  </a:lnTo>
                  <a:lnTo>
                    <a:pt x="9119" y="21600"/>
                  </a:lnTo>
                  <a:lnTo>
                    <a:pt x="13304" y="21437"/>
                  </a:lnTo>
                  <a:lnTo>
                    <a:pt x="17123" y="19716"/>
                  </a:lnTo>
                  <a:lnTo>
                    <a:pt x="20091" y="16550"/>
                  </a:lnTo>
                  <a:lnTo>
                    <a:pt x="21600" y="12479"/>
                  </a:lnTo>
                  <a:lnTo>
                    <a:pt x="21437" y="8292"/>
                  </a:lnTo>
                  <a:lnTo>
                    <a:pt x="19717" y="4473"/>
                  </a:lnTo>
                  <a:lnTo>
                    <a:pt x="16554" y="1509"/>
                  </a:lnTo>
                  <a:lnTo>
                    <a:pt x="1248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" name="Google Shape;405;p14"/>
            <p:cNvSpPr/>
            <p:nvPr/>
          </p:nvSpPr>
          <p:spPr>
            <a:xfrm>
              <a:off x="5404990" y="2176784"/>
              <a:ext cx="38780" cy="38780"/>
            </a:xfrm>
            <a:custGeom>
              <a:rect b="b" l="l" r="r" t="t"/>
              <a:pathLst>
                <a:path extrusionOk="0" h="21600" w="2160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1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5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6" name="Google Shape;406;p14"/>
            <p:cNvSpPr/>
            <p:nvPr/>
          </p:nvSpPr>
          <p:spPr>
            <a:xfrm>
              <a:off x="4160373" y="2218612"/>
              <a:ext cx="38778" cy="38780"/>
            </a:xfrm>
            <a:custGeom>
              <a:rect b="b" l="l" r="r" t="t"/>
              <a:pathLst>
                <a:path extrusionOk="0" h="21600" w="21600">
                  <a:moveTo>
                    <a:pt x="12480" y="0"/>
                  </a:moveTo>
                  <a:lnTo>
                    <a:pt x="8295" y="163"/>
                  </a:lnTo>
                  <a:lnTo>
                    <a:pt x="4476" y="1882"/>
                  </a:lnTo>
                  <a:lnTo>
                    <a:pt x="1507" y="5045"/>
                  </a:lnTo>
                  <a:lnTo>
                    <a:pt x="0" y="9116"/>
                  </a:lnTo>
                  <a:lnTo>
                    <a:pt x="165" y="13303"/>
                  </a:lnTo>
                  <a:lnTo>
                    <a:pt x="1887" y="17123"/>
                  </a:lnTo>
                  <a:lnTo>
                    <a:pt x="5051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2" y="16547"/>
                  </a:lnTo>
                  <a:lnTo>
                    <a:pt x="21600" y="12477"/>
                  </a:lnTo>
                  <a:lnTo>
                    <a:pt x="21436" y="8293"/>
                  </a:lnTo>
                  <a:lnTo>
                    <a:pt x="19714" y="4476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7" name="Google Shape;407;p14"/>
            <p:cNvSpPr/>
            <p:nvPr/>
          </p:nvSpPr>
          <p:spPr>
            <a:xfrm>
              <a:off x="5973609" y="2598789"/>
              <a:ext cx="38778" cy="38783"/>
            </a:xfrm>
            <a:custGeom>
              <a:rect b="b" l="l" r="r" t="t"/>
              <a:pathLst>
                <a:path extrusionOk="0" h="21600" w="21600">
                  <a:moveTo>
                    <a:pt x="12481" y="0"/>
                  </a:moveTo>
                  <a:lnTo>
                    <a:pt x="8296" y="165"/>
                  </a:lnTo>
                  <a:lnTo>
                    <a:pt x="4477" y="1887"/>
                  </a:lnTo>
                  <a:lnTo>
                    <a:pt x="1508" y="5051"/>
                  </a:lnTo>
                  <a:lnTo>
                    <a:pt x="0" y="9121"/>
                  </a:lnTo>
                  <a:lnTo>
                    <a:pt x="163" y="13308"/>
                  </a:lnTo>
                  <a:lnTo>
                    <a:pt x="1885" y="17128"/>
                  </a:lnTo>
                  <a:lnTo>
                    <a:pt x="5052" y="20096"/>
                  </a:lnTo>
                  <a:lnTo>
                    <a:pt x="9120" y="21600"/>
                  </a:lnTo>
                  <a:lnTo>
                    <a:pt x="13305" y="21435"/>
                  </a:lnTo>
                  <a:lnTo>
                    <a:pt x="17124" y="19715"/>
                  </a:lnTo>
                  <a:lnTo>
                    <a:pt x="20092" y="16552"/>
                  </a:lnTo>
                  <a:lnTo>
                    <a:pt x="21600" y="12481"/>
                  </a:lnTo>
                  <a:lnTo>
                    <a:pt x="21435" y="8295"/>
                  </a:lnTo>
                  <a:lnTo>
                    <a:pt x="19712" y="4476"/>
                  </a:lnTo>
                  <a:lnTo>
                    <a:pt x="16548" y="1507"/>
                  </a:lnTo>
                  <a:lnTo>
                    <a:pt x="1248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8" name="Google Shape;408;p14"/>
            <p:cNvSpPr/>
            <p:nvPr/>
          </p:nvSpPr>
          <p:spPr>
            <a:xfrm>
              <a:off x="3699816" y="1401054"/>
              <a:ext cx="38778" cy="38780"/>
            </a:xfrm>
            <a:custGeom>
              <a:rect b="b" l="l" r="r" t="t"/>
              <a:pathLst>
                <a:path extrusionOk="0" h="21600" w="21600">
                  <a:moveTo>
                    <a:pt x="12480" y="0"/>
                  </a:moveTo>
                  <a:lnTo>
                    <a:pt x="8295" y="163"/>
                  </a:lnTo>
                  <a:lnTo>
                    <a:pt x="4476" y="1882"/>
                  </a:lnTo>
                  <a:lnTo>
                    <a:pt x="1507" y="5045"/>
                  </a:lnTo>
                  <a:lnTo>
                    <a:pt x="0" y="9116"/>
                  </a:lnTo>
                  <a:lnTo>
                    <a:pt x="165" y="13303"/>
                  </a:lnTo>
                  <a:lnTo>
                    <a:pt x="1887" y="17123"/>
                  </a:lnTo>
                  <a:lnTo>
                    <a:pt x="5051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2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4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9" name="Google Shape;409;p14"/>
            <p:cNvSpPr/>
            <p:nvPr/>
          </p:nvSpPr>
          <p:spPr>
            <a:xfrm>
              <a:off x="2191561" y="1317152"/>
              <a:ext cx="38780" cy="38769"/>
            </a:xfrm>
            <a:custGeom>
              <a:rect b="b" l="l" r="r" t="t"/>
              <a:pathLst>
                <a:path extrusionOk="0" h="21600" w="21600">
                  <a:moveTo>
                    <a:pt x="12477" y="0"/>
                  </a:moveTo>
                  <a:lnTo>
                    <a:pt x="8293" y="163"/>
                  </a:lnTo>
                  <a:lnTo>
                    <a:pt x="4476" y="1883"/>
                  </a:lnTo>
                  <a:lnTo>
                    <a:pt x="1508" y="5047"/>
                  </a:lnTo>
                  <a:lnTo>
                    <a:pt x="0" y="9117"/>
                  </a:lnTo>
                  <a:lnTo>
                    <a:pt x="163" y="13303"/>
                  </a:lnTo>
                  <a:lnTo>
                    <a:pt x="1885" y="17122"/>
                  </a:lnTo>
                  <a:lnTo>
                    <a:pt x="5052" y="20090"/>
                  </a:lnTo>
                  <a:lnTo>
                    <a:pt x="9119" y="21600"/>
                  </a:lnTo>
                  <a:lnTo>
                    <a:pt x="13304" y="21439"/>
                  </a:lnTo>
                  <a:lnTo>
                    <a:pt x="17123" y="19719"/>
                  </a:lnTo>
                  <a:lnTo>
                    <a:pt x="20091" y="16552"/>
                  </a:lnTo>
                  <a:lnTo>
                    <a:pt x="21600" y="12481"/>
                  </a:lnTo>
                  <a:lnTo>
                    <a:pt x="21436" y="8296"/>
                  </a:lnTo>
                  <a:lnTo>
                    <a:pt x="19715" y="4477"/>
                  </a:lnTo>
                  <a:lnTo>
                    <a:pt x="16547" y="1509"/>
                  </a:lnTo>
                  <a:lnTo>
                    <a:pt x="1247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0" name="Google Shape;410;p14"/>
            <p:cNvSpPr/>
            <p:nvPr/>
          </p:nvSpPr>
          <p:spPr>
            <a:xfrm>
              <a:off x="5129396" y="900793"/>
              <a:ext cx="38778" cy="38774"/>
            </a:xfrm>
            <a:custGeom>
              <a:rect b="b" l="l" r="r" t="t"/>
              <a:pathLst>
                <a:path extrusionOk="0" h="21600" w="21600">
                  <a:moveTo>
                    <a:pt x="12481" y="0"/>
                  </a:moveTo>
                  <a:lnTo>
                    <a:pt x="8296" y="163"/>
                  </a:lnTo>
                  <a:lnTo>
                    <a:pt x="4477" y="1882"/>
                  </a:lnTo>
                  <a:lnTo>
                    <a:pt x="1508" y="5046"/>
                  </a:lnTo>
                  <a:lnTo>
                    <a:pt x="0" y="9117"/>
                  </a:lnTo>
                  <a:lnTo>
                    <a:pt x="163" y="13305"/>
                  </a:lnTo>
                  <a:lnTo>
                    <a:pt x="1885" y="17125"/>
                  </a:lnTo>
                  <a:lnTo>
                    <a:pt x="5052" y="20095"/>
                  </a:lnTo>
                  <a:lnTo>
                    <a:pt x="9116" y="21600"/>
                  </a:lnTo>
                  <a:lnTo>
                    <a:pt x="13302" y="21437"/>
                  </a:lnTo>
                  <a:lnTo>
                    <a:pt x="17123" y="19716"/>
                  </a:lnTo>
                  <a:lnTo>
                    <a:pt x="20092" y="16550"/>
                  </a:lnTo>
                  <a:lnTo>
                    <a:pt x="21600" y="12482"/>
                  </a:lnTo>
                  <a:lnTo>
                    <a:pt x="21435" y="8294"/>
                  </a:lnTo>
                  <a:lnTo>
                    <a:pt x="19712" y="4475"/>
                  </a:lnTo>
                  <a:lnTo>
                    <a:pt x="16548" y="1509"/>
                  </a:lnTo>
                  <a:lnTo>
                    <a:pt x="1248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" name="Google Shape;411;p14"/>
            <p:cNvSpPr/>
            <p:nvPr/>
          </p:nvSpPr>
          <p:spPr>
            <a:xfrm>
              <a:off x="2575099" y="3139888"/>
              <a:ext cx="38778" cy="38780"/>
            </a:xfrm>
            <a:custGeom>
              <a:rect b="b" l="l" r="r" t="t"/>
              <a:pathLst>
                <a:path extrusionOk="0" h="21600" w="21600">
                  <a:moveTo>
                    <a:pt x="12480" y="0"/>
                  </a:moveTo>
                  <a:lnTo>
                    <a:pt x="8295" y="163"/>
                  </a:lnTo>
                  <a:lnTo>
                    <a:pt x="4476" y="1882"/>
                  </a:lnTo>
                  <a:lnTo>
                    <a:pt x="1507" y="5045"/>
                  </a:lnTo>
                  <a:lnTo>
                    <a:pt x="0" y="9116"/>
                  </a:lnTo>
                  <a:lnTo>
                    <a:pt x="165" y="13303"/>
                  </a:lnTo>
                  <a:lnTo>
                    <a:pt x="1887" y="17123"/>
                  </a:lnTo>
                  <a:lnTo>
                    <a:pt x="5051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2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4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2" name="Google Shape;412;p14"/>
            <p:cNvSpPr/>
            <p:nvPr/>
          </p:nvSpPr>
          <p:spPr>
            <a:xfrm>
              <a:off x="6184331" y="1734372"/>
              <a:ext cx="38778" cy="38778"/>
            </a:xfrm>
            <a:custGeom>
              <a:rect b="b" l="l" r="r" t="t"/>
              <a:pathLst>
                <a:path extrusionOk="0" h="21600" w="21600">
                  <a:moveTo>
                    <a:pt x="12483" y="0"/>
                  </a:moveTo>
                  <a:lnTo>
                    <a:pt x="8296" y="163"/>
                  </a:lnTo>
                  <a:lnTo>
                    <a:pt x="4476" y="1882"/>
                  </a:lnTo>
                  <a:lnTo>
                    <a:pt x="1507" y="5046"/>
                  </a:lnTo>
                  <a:lnTo>
                    <a:pt x="0" y="9116"/>
                  </a:lnTo>
                  <a:lnTo>
                    <a:pt x="165" y="13304"/>
                  </a:lnTo>
                  <a:lnTo>
                    <a:pt x="1887" y="17124"/>
                  </a:lnTo>
                  <a:lnTo>
                    <a:pt x="5051" y="20093"/>
                  </a:lnTo>
                  <a:lnTo>
                    <a:pt x="9119" y="21600"/>
                  </a:lnTo>
                  <a:lnTo>
                    <a:pt x="13304" y="21435"/>
                  </a:lnTo>
                  <a:lnTo>
                    <a:pt x="17123" y="19712"/>
                  </a:lnTo>
                  <a:lnTo>
                    <a:pt x="20092" y="16548"/>
                  </a:lnTo>
                  <a:lnTo>
                    <a:pt x="21600" y="12481"/>
                  </a:lnTo>
                  <a:lnTo>
                    <a:pt x="21437" y="8296"/>
                  </a:lnTo>
                  <a:lnTo>
                    <a:pt x="19717" y="4477"/>
                  </a:lnTo>
                  <a:lnTo>
                    <a:pt x="16554" y="1508"/>
                  </a:lnTo>
                  <a:lnTo>
                    <a:pt x="1248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3" name="Google Shape;413;p14"/>
            <p:cNvSpPr/>
            <p:nvPr/>
          </p:nvSpPr>
          <p:spPr>
            <a:xfrm>
              <a:off x="1487237" y="927634"/>
              <a:ext cx="38780" cy="38780"/>
            </a:xfrm>
            <a:custGeom>
              <a:rect b="b" l="l" r="r" t="t"/>
              <a:pathLst>
                <a:path extrusionOk="0" h="21600" w="21600">
                  <a:moveTo>
                    <a:pt x="12480" y="0"/>
                  </a:moveTo>
                  <a:lnTo>
                    <a:pt x="8293" y="163"/>
                  </a:lnTo>
                  <a:lnTo>
                    <a:pt x="4474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2" y="17123"/>
                  </a:lnTo>
                  <a:lnTo>
                    <a:pt x="5045" y="20092"/>
                  </a:lnTo>
                  <a:lnTo>
                    <a:pt x="9116" y="21600"/>
                  </a:lnTo>
                  <a:lnTo>
                    <a:pt x="13303" y="21436"/>
                  </a:lnTo>
                  <a:lnTo>
                    <a:pt x="17123" y="19715"/>
                  </a:lnTo>
                  <a:lnTo>
                    <a:pt x="20092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5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4" name="Google Shape;414;p14"/>
            <p:cNvSpPr/>
            <p:nvPr/>
          </p:nvSpPr>
          <p:spPr>
            <a:xfrm>
              <a:off x="6673936" y="565620"/>
              <a:ext cx="38780" cy="38780"/>
            </a:xfrm>
            <a:custGeom>
              <a:rect b="b" l="l" r="r" t="t"/>
              <a:pathLst>
                <a:path extrusionOk="0" h="21600" w="21600">
                  <a:moveTo>
                    <a:pt x="12481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2" y="17123"/>
                  </a:lnTo>
                  <a:lnTo>
                    <a:pt x="5045" y="20092"/>
                  </a:lnTo>
                  <a:lnTo>
                    <a:pt x="9116" y="21600"/>
                  </a:lnTo>
                  <a:lnTo>
                    <a:pt x="13303" y="21436"/>
                  </a:lnTo>
                  <a:lnTo>
                    <a:pt x="17123" y="19715"/>
                  </a:lnTo>
                  <a:lnTo>
                    <a:pt x="20092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5" y="4477"/>
                  </a:lnTo>
                  <a:lnTo>
                    <a:pt x="16547" y="1508"/>
                  </a:lnTo>
                  <a:lnTo>
                    <a:pt x="1248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5" name="Google Shape;415;p14"/>
            <p:cNvSpPr/>
            <p:nvPr/>
          </p:nvSpPr>
          <p:spPr>
            <a:xfrm>
              <a:off x="6406969" y="200150"/>
              <a:ext cx="38780" cy="38780"/>
            </a:xfrm>
            <a:custGeom>
              <a:rect b="b" l="l" r="r" t="t"/>
              <a:pathLst>
                <a:path extrusionOk="0" h="21600" w="2160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1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5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6" name="Google Shape;416;p14"/>
            <p:cNvSpPr/>
            <p:nvPr/>
          </p:nvSpPr>
          <p:spPr>
            <a:xfrm>
              <a:off x="6369856" y="2439834"/>
              <a:ext cx="38780" cy="38780"/>
            </a:xfrm>
            <a:custGeom>
              <a:rect b="b" l="l" r="r" t="t"/>
              <a:pathLst>
                <a:path extrusionOk="0" h="21600" w="2160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1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5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" name="Google Shape;417;p14"/>
            <p:cNvSpPr/>
            <p:nvPr/>
          </p:nvSpPr>
          <p:spPr>
            <a:xfrm>
              <a:off x="5397596" y="2038850"/>
              <a:ext cx="38780" cy="38773"/>
            </a:xfrm>
            <a:custGeom>
              <a:rect b="b" l="l" r="r" t="t"/>
              <a:pathLst>
                <a:path extrusionOk="0" h="21600" w="2160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6"/>
                  </a:lnTo>
                  <a:lnTo>
                    <a:pt x="0" y="9118"/>
                  </a:lnTo>
                  <a:lnTo>
                    <a:pt x="163" y="13305"/>
                  </a:lnTo>
                  <a:lnTo>
                    <a:pt x="1885" y="17126"/>
                  </a:lnTo>
                  <a:lnTo>
                    <a:pt x="5052" y="20095"/>
                  </a:lnTo>
                  <a:lnTo>
                    <a:pt x="9119" y="21600"/>
                  </a:lnTo>
                  <a:lnTo>
                    <a:pt x="13304" y="21435"/>
                  </a:lnTo>
                  <a:lnTo>
                    <a:pt x="17123" y="19714"/>
                  </a:lnTo>
                  <a:lnTo>
                    <a:pt x="20091" y="16550"/>
                  </a:lnTo>
                  <a:lnTo>
                    <a:pt x="21600" y="12482"/>
                  </a:lnTo>
                  <a:lnTo>
                    <a:pt x="21436" y="8295"/>
                  </a:lnTo>
                  <a:lnTo>
                    <a:pt x="19715" y="4475"/>
                  </a:lnTo>
                  <a:lnTo>
                    <a:pt x="16547" y="1509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" name="Google Shape;418;p14"/>
            <p:cNvSpPr/>
            <p:nvPr/>
          </p:nvSpPr>
          <p:spPr>
            <a:xfrm>
              <a:off x="6292818" y="794713"/>
              <a:ext cx="38780" cy="38780"/>
            </a:xfrm>
            <a:custGeom>
              <a:rect b="b" l="l" r="r" t="t"/>
              <a:pathLst>
                <a:path extrusionOk="0" h="21600" w="2160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1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5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9" name="Google Shape;419;p14"/>
            <p:cNvSpPr/>
            <p:nvPr/>
          </p:nvSpPr>
          <p:spPr>
            <a:xfrm>
              <a:off x="3383677" y="3208363"/>
              <a:ext cx="38780" cy="38780"/>
            </a:xfrm>
            <a:custGeom>
              <a:rect b="b" l="l" r="r" t="t"/>
              <a:pathLst>
                <a:path extrusionOk="0" h="21600" w="2160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1" y="16547"/>
                  </a:lnTo>
                  <a:lnTo>
                    <a:pt x="21600" y="12477"/>
                  </a:lnTo>
                  <a:lnTo>
                    <a:pt x="21436" y="8293"/>
                  </a:lnTo>
                  <a:lnTo>
                    <a:pt x="19715" y="4476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0" name="Google Shape;420;p14"/>
            <p:cNvSpPr/>
            <p:nvPr/>
          </p:nvSpPr>
          <p:spPr>
            <a:xfrm>
              <a:off x="1235934" y="1954494"/>
              <a:ext cx="38778" cy="38780"/>
            </a:xfrm>
            <a:custGeom>
              <a:rect b="b" l="l" r="r" t="t"/>
              <a:pathLst>
                <a:path extrusionOk="0" h="21600" w="21600">
                  <a:moveTo>
                    <a:pt x="12480" y="0"/>
                  </a:moveTo>
                  <a:lnTo>
                    <a:pt x="8295" y="163"/>
                  </a:lnTo>
                  <a:lnTo>
                    <a:pt x="4476" y="1882"/>
                  </a:lnTo>
                  <a:lnTo>
                    <a:pt x="1507" y="5045"/>
                  </a:lnTo>
                  <a:lnTo>
                    <a:pt x="0" y="9116"/>
                  </a:lnTo>
                  <a:lnTo>
                    <a:pt x="165" y="13303"/>
                  </a:lnTo>
                  <a:lnTo>
                    <a:pt x="1887" y="17123"/>
                  </a:lnTo>
                  <a:lnTo>
                    <a:pt x="5051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2" y="16547"/>
                  </a:lnTo>
                  <a:lnTo>
                    <a:pt x="21600" y="12477"/>
                  </a:lnTo>
                  <a:lnTo>
                    <a:pt x="21436" y="8293"/>
                  </a:lnTo>
                  <a:lnTo>
                    <a:pt x="19714" y="4476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" name="Google Shape;421;p14"/>
            <p:cNvSpPr/>
            <p:nvPr/>
          </p:nvSpPr>
          <p:spPr>
            <a:xfrm>
              <a:off x="6530833" y="2421959"/>
              <a:ext cx="38778" cy="38780"/>
            </a:xfrm>
            <a:custGeom>
              <a:rect b="b" l="l" r="r" t="t"/>
              <a:pathLst>
                <a:path extrusionOk="0" h="21600" w="21600">
                  <a:moveTo>
                    <a:pt x="12480" y="0"/>
                  </a:moveTo>
                  <a:lnTo>
                    <a:pt x="8295" y="163"/>
                  </a:lnTo>
                  <a:lnTo>
                    <a:pt x="4476" y="1882"/>
                  </a:lnTo>
                  <a:lnTo>
                    <a:pt x="1507" y="5045"/>
                  </a:lnTo>
                  <a:lnTo>
                    <a:pt x="0" y="9116"/>
                  </a:lnTo>
                  <a:lnTo>
                    <a:pt x="165" y="13303"/>
                  </a:lnTo>
                  <a:lnTo>
                    <a:pt x="1887" y="17123"/>
                  </a:lnTo>
                  <a:lnTo>
                    <a:pt x="5051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2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4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" name="Google Shape;422;p14"/>
            <p:cNvSpPr/>
            <p:nvPr/>
          </p:nvSpPr>
          <p:spPr>
            <a:xfrm>
              <a:off x="3599238" y="2858070"/>
              <a:ext cx="38780" cy="38780"/>
            </a:xfrm>
            <a:custGeom>
              <a:rect b="b" l="l" r="r" t="t"/>
              <a:pathLst>
                <a:path extrusionOk="0" h="21600" w="2160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1" y="16547"/>
                  </a:lnTo>
                  <a:lnTo>
                    <a:pt x="21600" y="12477"/>
                  </a:lnTo>
                  <a:lnTo>
                    <a:pt x="21436" y="8293"/>
                  </a:lnTo>
                  <a:lnTo>
                    <a:pt x="19715" y="4476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3" name="Google Shape;423;p14"/>
            <p:cNvSpPr/>
            <p:nvPr/>
          </p:nvSpPr>
          <p:spPr>
            <a:xfrm>
              <a:off x="139784" y="3286314"/>
              <a:ext cx="38778" cy="38780"/>
            </a:xfrm>
            <a:custGeom>
              <a:rect b="b" l="l" r="r" t="t"/>
              <a:pathLst>
                <a:path extrusionOk="0" h="21600" w="21600">
                  <a:moveTo>
                    <a:pt x="12481" y="0"/>
                  </a:moveTo>
                  <a:lnTo>
                    <a:pt x="8296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20" y="21600"/>
                  </a:lnTo>
                  <a:lnTo>
                    <a:pt x="13305" y="21436"/>
                  </a:lnTo>
                  <a:lnTo>
                    <a:pt x="17124" y="19715"/>
                  </a:lnTo>
                  <a:lnTo>
                    <a:pt x="20092" y="16547"/>
                  </a:lnTo>
                  <a:lnTo>
                    <a:pt x="21600" y="12481"/>
                  </a:lnTo>
                  <a:lnTo>
                    <a:pt x="21435" y="8295"/>
                  </a:lnTo>
                  <a:lnTo>
                    <a:pt x="19712" y="4477"/>
                  </a:lnTo>
                  <a:lnTo>
                    <a:pt x="16548" y="1508"/>
                  </a:lnTo>
                  <a:lnTo>
                    <a:pt x="1248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4" name="Google Shape;424;p14"/>
            <p:cNvSpPr/>
            <p:nvPr/>
          </p:nvSpPr>
          <p:spPr>
            <a:xfrm>
              <a:off x="1690559" y="2386434"/>
              <a:ext cx="38778" cy="38774"/>
            </a:xfrm>
            <a:custGeom>
              <a:rect b="b" l="l" r="r" t="t"/>
              <a:pathLst>
                <a:path extrusionOk="0" h="21600" w="21600">
                  <a:moveTo>
                    <a:pt x="12481" y="0"/>
                  </a:moveTo>
                  <a:lnTo>
                    <a:pt x="8296" y="163"/>
                  </a:lnTo>
                  <a:lnTo>
                    <a:pt x="4477" y="1882"/>
                  </a:lnTo>
                  <a:lnTo>
                    <a:pt x="1508" y="5046"/>
                  </a:lnTo>
                  <a:lnTo>
                    <a:pt x="0" y="9117"/>
                  </a:lnTo>
                  <a:lnTo>
                    <a:pt x="163" y="13305"/>
                  </a:lnTo>
                  <a:lnTo>
                    <a:pt x="1882" y="17125"/>
                  </a:lnTo>
                  <a:lnTo>
                    <a:pt x="5046" y="20095"/>
                  </a:lnTo>
                  <a:lnTo>
                    <a:pt x="9116" y="21600"/>
                  </a:lnTo>
                  <a:lnTo>
                    <a:pt x="13304" y="21437"/>
                  </a:lnTo>
                  <a:lnTo>
                    <a:pt x="17124" y="19716"/>
                  </a:lnTo>
                  <a:lnTo>
                    <a:pt x="20093" y="16550"/>
                  </a:lnTo>
                  <a:lnTo>
                    <a:pt x="21600" y="12482"/>
                  </a:lnTo>
                  <a:lnTo>
                    <a:pt x="21435" y="8294"/>
                  </a:lnTo>
                  <a:lnTo>
                    <a:pt x="19712" y="4475"/>
                  </a:lnTo>
                  <a:lnTo>
                    <a:pt x="16548" y="1509"/>
                  </a:lnTo>
                  <a:lnTo>
                    <a:pt x="1248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5" name="Google Shape;425;p14"/>
            <p:cNvSpPr/>
            <p:nvPr/>
          </p:nvSpPr>
          <p:spPr>
            <a:xfrm>
              <a:off x="6717193" y="2017429"/>
              <a:ext cx="38780" cy="38780"/>
            </a:xfrm>
            <a:custGeom>
              <a:rect b="b" l="l" r="r" t="t"/>
              <a:pathLst>
                <a:path extrusionOk="0" h="21600" w="21600">
                  <a:moveTo>
                    <a:pt x="12477" y="0"/>
                  </a:moveTo>
                  <a:lnTo>
                    <a:pt x="8293" y="164"/>
                  </a:lnTo>
                  <a:lnTo>
                    <a:pt x="4476" y="1887"/>
                  </a:lnTo>
                  <a:lnTo>
                    <a:pt x="1508" y="5055"/>
                  </a:lnTo>
                  <a:lnTo>
                    <a:pt x="0" y="9121"/>
                  </a:lnTo>
                  <a:lnTo>
                    <a:pt x="163" y="13304"/>
                  </a:lnTo>
                  <a:lnTo>
                    <a:pt x="1885" y="17123"/>
                  </a:lnTo>
                  <a:lnTo>
                    <a:pt x="5052" y="20094"/>
                  </a:lnTo>
                  <a:lnTo>
                    <a:pt x="9119" y="21600"/>
                  </a:lnTo>
                  <a:lnTo>
                    <a:pt x="13304" y="21437"/>
                  </a:lnTo>
                  <a:lnTo>
                    <a:pt x="17123" y="19716"/>
                  </a:lnTo>
                  <a:lnTo>
                    <a:pt x="20091" y="16550"/>
                  </a:lnTo>
                  <a:lnTo>
                    <a:pt x="21600" y="12482"/>
                  </a:lnTo>
                  <a:lnTo>
                    <a:pt x="21436" y="8296"/>
                  </a:lnTo>
                  <a:lnTo>
                    <a:pt x="19715" y="4477"/>
                  </a:lnTo>
                  <a:lnTo>
                    <a:pt x="16547" y="1511"/>
                  </a:lnTo>
                  <a:lnTo>
                    <a:pt x="1247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6" name="Google Shape;426;p14"/>
            <p:cNvSpPr/>
            <p:nvPr/>
          </p:nvSpPr>
          <p:spPr>
            <a:xfrm>
              <a:off x="6332825" y="1636814"/>
              <a:ext cx="38780" cy="38778"/>
            </a:xfrm>
            <a:custGeom>
              <a:rect b="b" l="l" r="r" t="t"/>
              <a:pathLst>
                <a:path extrusionOk="0" h="21600" w="21600">
                  <a:moveTo>
                    <a:pt x="12480" y="0"/>
                  </a:moveTo>
                  <a:lnTo>
                    <a:pt x="8295" y="164"/>
                  </a:lnTo>
                  <a:lnTo>
                    <a:pt x="4477" y="1885"/>
                  </a:lnTo>
                  <a:lnTo>
                    <a:pt x="1508" y="5048"/>
                  </a:lnTo>
                  <a:lnTo>
                    <a:pt x="0" y="9120"/>
                  </a:lnTo>
                  <a:lnTo>
                    <a:pt x="163" y="13306"/>
                  </a:lnTo>
                  <a:lnTo>
                    <a:pt x="1885" y="17124"/>
                  </a:lnTo>
                  <a:lnTo>
                    <a:pt x="5052" y="20088"/>
                  </a:lnTo>
                  <a:lnTo>
                    <a:pt x="9119" y="21600"/>
                  </a:lnTo>
                  <a:lnTo>
                    <a:pt x="13304" y="21437"/>
                  </a:lnTo>
                  <a:lnTo>
                    <a:pt x="17123" y="19716"/>
                  </a:lnTo>
                  <a:lnTo>
                    <a:pt x="20091" y="16551"/>
                  </a:lnTo>
                  <a:lnTo>
                    <a:pt x="21600" y="12480"/>
                  </a:lnTo>
                  <a:lnTo>
                    <a:pt x="21436" y="8293"/>
                  </a:lnTo>
                  <a:lnTo>
                    <a:pt x="19715" y="4473"/>
                  </a:lnTo>
                  <a:lnTo>
                    <a:pt x="16547" y="1504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7" name="Google Shape;427;p14"/>
            <p:cNvSpPr/>
            <p:nvPr/>
          </p:nvSpPr>
          <p:spPr>
            <a:xfrm>
              <a:off x="5271315" y="169905"/>
              <a:ext cx="38778" cy="38780"/>
            </a:xfrm>
            <a:custGeom>
              <a:rect b="b" l="l" r="r" t="t"/>
              <a:pathLst>
                <a:path extrusionOk="0" h="21600" w="21600">
                  <a:moveTo>
                    <a:pt x="12480" y="0"/>
                  </a:moveTo>
                  <a:lnTo>
                    <a:pt x="8295" y="163"/>
                  </a:lnTo>
                  <a:lnTo>
                    <a:pt x="4476" y="1885"/>
                  </a:lnTo>
                  <a:lnTo>
                    <a:pt x="1507" y="5052"/>
                  </a:lnTo>
                  <a:lnTo>
                    <a:pt x="0" y="9119"/>
                  </a:lnTo>
                  <a:lnTo>
                    <a:pt x="165" y="13304"/>
                  </a:lnTo>
                  <a:lnTo>
                    <a:pt x="1887" y="17123"/>
                  </a:lnTo>
                  <a:lnTo>
                    <a:pt x="5051" y="20091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2" y="16547"/>
                  </a:lnTo>
                  <a:lnTo>
                    <a:pt x="21600" y="12480"/>
                  </a:lnTo>
                  <a:lnTo>
                    <a:pt x="21436" y="8295"/>
                  </a:lnTo>
                  <a:lnTo>
                    <a:pt x="19714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8" name="Google Shape;428;p14"/>
            <p:cNvSpPr/>
            <p:nvPr/>
          </p:nvSpPr>
          <p:spPr>
            <a:xfrm>
              <a:off x="2710426" y="3188670"/>
              <a:ext cx="38780" cy="38780"/>
            </a:xfrm>
            <a:custGeom>
              <a:rect b="b" l="l" r="r" t="t"/>
              <a:pathLst>
                <a:path extrusionOk="0" h="21600" w="21600">
                  <a:moveTo>
                    <a:pt x="12484" y="0"/>
                  </a:moveTo>
                  <a:lnTo>
                    <a:pt x="8297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1" y="16547"/>
                  </a:lnTo>
                  <a:lnTo>
                    <a:pt x="21600" y="12481"/>
                  </a:lnTo>
                  <a:lnTo>
                    <a:pt x="21437" y="8295"/>
                  </a:lnTo>
                  <a:lnTo>
                    <a:pt x="19717" y="4477"/>
                  </a:lnTo>
                  <a:lnTo>
                    <a:pt x="16554" y="1508"/>
                  </a:lnTo>
                  <a:lnTo>
                    <a:pt x="1248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9" name="Google Shape;429;p14"/>
            <p:cNvSpPr/>
            <p:nvPr/>
          </p:nvSpPr>
          <p:spPr>
            <a:xfrm>
              <a:off x="1662470" y="2673091"/>
              <a:ext cx="38780" cy="38780"/>
            </a:xfrm>
            <a:custGeom>
              <a:rect b="b" l="l" r="r" t="t"/>
              <a:pathLst>
                <a:path extrusionOk="0" h="21600" w="2160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1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5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0" name="Google Shape;430;p14"/>
            <p:cNvSpPr/>
            <p:nvPr/>
          </p:nvSpPr>
          <p:spPr>
            <a:xfrm>
              <a:off x="4146211" y="2985479"/>
              <a:ext cx="38780" cy="38780"/>
            </a:xfrm>
            <a:custGeom>
              <a:rect b="b" l="l" r="r" t="t"/>
              <a:pathLst>
                <a:path extrusionOk="0" h="21600" w="2160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1" y="16547"/>
                  </a:lnTo>
                  <a:lnTo>
                    <a:pt x="21600" y="12477"/>
                  </a:lnTo>
                  <a:lnTo>
                    <a:pt x="21436" y="8293"/>
                  </a:lnTo>
                  <a:lnTo>
                    <a:pt x="19715" y="4476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1" name="Google Shape;431;p14"/>
            <p:cNvSpPr/>
            <p:nvPr/>
          </p:nvSpPr>
          <p:spPr>
            <a:xfrm>
              <a:off x="1233178" y="3309558"/>
              <a:ext cx="38778" cy="38780"/>
            </a:xfrm>
            <a:custGeom>
              <a:rect b="b" l="l" r="r" t="t"/>
              <a:pathLst>
                <a:path extrusionOk="0" h="21600" w="21600">
                  <a:moveTo>
                    <a:pt x="12480" y="0"/>
                  </a:moveTo>
                  <a:lnTo>
                    <a:pt x="8295" y="163"/>
                  </a:lnTo>
                  <a:lnTo>
                    <a:pt x="4476" y="1882"/>
                  </a:lnTo>
                  <a:lnTo>
                    <a:pt x="1507" y="5045"/>
                  </a:lnTo>
                  <a:lnTo>
                    <a:pt x="0" y="9116"/>
                  </a:lnTo>
                  <a:lnTo>
                    <a:pt x="165" y="13303"/>
                  </a:lnTo>
                  <a:lnTo>
                    <a:pt x="1887" y="17123"/>
                  </a:lnTo>
                  <a:lnTo>
                    <a:pt x="5051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2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4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2" name="Google Shape;432;p14"/>
            <p:cNvSpPr/>
            <p:nvPr/>
          </p:nvSpPr>
          <p:spPr>
            <a:xfrm>
              <a:off x="3255298" y="1595535"/>
              <a:ext cx="38780" cy="38780"/>
            </a:xfrm>
            <a:custGeom>
              <a:rect b="b" l="l" r="r" t="t"/>
              <a:pathLst>
                <a:path extrusionOk="0" h="21600" w="21600">
                  <a:moveTo>
                    <a:pt x="12480" y="0"/>
                  </a:moveTo>
                  <a:lnTo>
                    <a:pt x="8295" y="163"/>
                  </a:lnTo>
                  <a:lnTo>
                    <a:pt x="4477" y="1884"/>
                  </a:lnTo>
                  <a:lnTo>
                    <a:pt x="1508" y="5048"/>
                  </a:lnTo>
                  <a:lnTo>
                    <a:pt x="0" y="9119"/>
                  </a:lnTo>
                  <a:lnTo>
                    <a:pt x="163" y="13306"/>
                  </a:lnTo>
                  <a:lnTo>
                    <a:pt x="1885" y="17126"/>
                  </a:lnTo>
                  <a:lnTo>
                    <a:pt x="5052" y="20094"/>
                  </a:lnTo>
                  <a:lnTo>
                    <a:pt x="9119" y="21600"/>
                  </a:lnTo>
                  <a:lnTo>
                    <a:pt x="13304" y="21437"/>
                  </a:lnTo>
                  <a:lnTo>
                    <a:pt x="17123" y="19716"/>
                  </a:lnTo>
                  <a:lnTo>
                    <a:pt x="20091" y="16550"/>
                  </a:lnTo>
                  <a:lnTo>
                    <a:pt x="21600" y="12480"/>
                  </a:lnTo>
                  <a:lnTo>
                    <a:pt x="21436" y="8293"/>
                  </a:lnTo>
                  <a:lnTo>
                    <a:pt x="19715" y="4476"/>
                  </a:lnTo>
                  <a:lnTo>
                    <a:pt x="16547" y="1511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" name="Google Shape;433;p14"/>
            <p:cNvSpPr/>
            <p:nvPr/>
          </p:nvSpPr>
          <p:spPr>
            <a:xfrm>
              <a:off x="6120355" y="2727392"/>
              <a:ext cx="38778" cy="38773"/>
            </a:xfrm>
            <a:custGeom>
              <a:rect b="b" l="l" r="r" t="t"/>
              <a:pathLst>
                <a:path extrusionOk="0" h="21600" w="21600">
                  <a:moveTo>
                    <a:pt x="12481" y="0"/>
                  </a:moveTo>
                  <a:lnTo>
                    <a:pt x="8296" y="164"/>
                  </a:lnTo>
                  <a:lnTo>
                    <a:pt x="4477" y="1885"/>
                  </a:lnTo>
                  <a:lnTo>
                    <a:pt x="1508" y="5049"/>
                  </a:lnTo>
                  <a:lnTo>
                    <a:pt x="0" y="9121"/>
                  </a:lnTo>
                  <a:lnTo>
                    <a:pt x="163" y="13308"/>
                  </a:lnTo>
                  <a:lnTo>
                    <a:pt x="1885" y="17126"/>
                  </a:lnTo>
                  <a:lnTo>
                    <a:pt x="5052" y="20091"/>
                  </a:lnTo>
                  <a:lnTo>
                    <a:pt x="9120" y="21600"/>
                  </a:lnTo>
                  <a:lnTo>
                    <a:pt x="13305" y="21437"/>
                  </a:lnTo>
                  <a:lnTo>
                    <a:pt x="17124" y="19717"/>
                  </a:lnTo>
                  <a:lnTo>
                    <a:pt x="20092" y="16553"/>
                  </a:lnTo>
                  <a:lnTo>
                    <a:pt x="21600" y="12482"/>
                  </a:lnTo>
                  <a:lnTo>
                    <a:pt x="21435" y="8294"/>
                  </a:lnTo>
                  <a:lnTo>
                    <a:pt x="19712" y="4474"/>
                  </a:lnTo>
                  <a:lnTo>
                    <a:pt x="16548" y="1504"/>
                  </a:lnTo>
                  <a:lnTo>
                    <a:pt x="1248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4" name="Google Shape;434;p14"/>
            <p:cNvSpPr/>
            <p:nvPr/>
          </p:nvSpPr>
          <p:spPr>
            <a:xfrm>
              <a:off x="6293297" y="1138016"/>
              <a:ext cx="38780" cy="38780"/>
            </a:xfrm>
            <a:custGeom>
              <a:rect b="b" l="l" r="r" t="t"/>
              <a:pathLst>
                <a:path extrusionOk="0" h="21600" w="2160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1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5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5" name="Google Shape;435;p14"/>
            <p:cNvSpPr/>
            <p:nvPr/>
          </p:nvSpPr>
          <p:spPr>
            <a:xfrm>
              <a:off x="1066772" y="2369501"/>
              <a:ext cx="38778" cy="38778"/>
            </a:xfrm>
            <a:custGeom>
              <a:rect b="b" l="l" r="r" t="t"/>
              <a:pathLst>
                <a:path extrusionOk="0" h="21600" w="21600">
                  <a:moveTo>
                    <a:pt x="12480" y="0"/>
                  </a:moveTo>
                  <a:lnTo>
                    <a:pt x="8295" y="163"/>
                  </a:lnTo>
                  <a:lnTo>
                    <a:pt x="4476" y="1885"/>
                  </a:lnTo>
                  <a:lnTo>
                    <a:pt x="1507" y="5052"/>
                  </a:lnTo>
                  <a:lnTo>
                    <a:pt x="0" y="9120"/>
                  </a:lnTo>
                  <a:lnTo>
                    <a:pt x="165" y="13305"/>
                  </a:lnTo>
                  <a:lnTo>
                    <a:pt x="1887" y="17124"/>
                  </a:lnTo>
                  <a:lnTo>
                    <a:pt x="5051" y="20092"/>
                  </a:lnTo>
                  <a:lnTo>
                    <a:pt x="9119" y="21600"/>
                  </a:lnTo>
                  <a:lnTo>
                    <a:pt x="13304" y="21435"/>
                  </a:lnTo>
                  <a:lnTo>
                    <a:pt x="17123" y="19712"/>
                  </a:lnTo>
                  <a:lnTo>
                    <a:pt x="20092" y="16548"/>
                  </a:lnTo>
                  <a:lnTo>
                    <a:pt x="21600" y="12478"/>
                  </a:lnTo>
                  <a:lnTo>
                    <a:pt x="21436" y="8293"/>
                  </a:lnTo>
                  <a:lnTo>
                    <a:pt x="19714" y="4476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6" name="Google Shape;436;p14"/>
            <p:cNvSpPr/>
            <p:nvPr/>
          </p:nvSpPr>
          <p:spPr>
            <a:xfrm>
              <a:off x="5489113" y="648299"/>
              <a:ext cx="38780" cy="38780"/>
            </a:xfrm>
            <a:custGeom>
              <a:rect b="b" l="l" r="r" t="t"/>
              <a:pathLst>
                <a:path extrusionOk="0" h="21600" w="21600">
                  <a:moveTo>
                    <a:pt x="12484" y="0"/>
                  </a:moveTo>
                  <a:lnTo>
                    <a:pt x="8297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1" y="16547"/>
                  </a:lnTo>
                  <a:lnTo>
                    <a:pt x="21600" y="12481"/>
                  </a:lnTo>
                  <a:lnTo>
                    <a:pt x="21437" y="8295"/>
                  </a:lnTo>
                  <a:lnTo>
                    <a:pt x="19717" y="4477"/>
                  </a:lnTo>
                  <a:lnTo>
                    <a:pt x="16554" y="1508"/>
                  </a:lnTo>
                  <a:lnTo>
                    <a:pt x="1248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7" name="Google Shape;437;p14"/>
            <p:cNvSpPr/>
            <p:nvPr/>
          </p:nvSpPr>
          <p:spPr>
            <a:xfrm>
              <a:off x="1732051" y="3001750"/>
              <a:ext cx="38778" cy="38774"/>
            </a:xfrm>
            <a:custGeom>
              <a:rect b="b" l="l" r="r" t="t"/>
              <a:pathLst>
                <a:path extrusionOk="0" h="21600" w="21600">
                  <a:moveTo>
                    <a:pt x="12478" y="0"/>
                  </a:moveTo>
                  <a:lnTo>
                    <a:pt x="8294" y="163"/>
                  </a:lnTo>
                  <a:lnTo>
                    <a:pt x="4476" y="1882"/>
                  </a:lnTo>
                  <a:lnTo>
                    <a:pt x="1508" y="5046"/>
                  </a:lnTo>
                  <a:lnTo>
                    <a:pt x="0" y="9117"/>
                  </a:lnTo>
                  <a:lnTo>
                    <a:pt x="163" y="13305"/>
                  </a:lnTo>
                  <a:lnTo>
                    <a:pt x="1882" y="17125"/>
                  </a:lnTo>
                  <a:lnTo>
                    <a:pt x="5046" y="20095"/>
                  </a:lnTo>
                  <a:lnTo>
                    <a:pt x="9116" y="21600"/>
                  </a:lnTo>
                  <a:lnTo>
                    <a:pt x="13304" y="21437"/>
                  </a:lnTo>
                  <a:lnTo>
                    <a:pt x="17124" y="19716"/>
                  </a:lnTo>
                  <a:lnTo>
                    <a:pt x="20093" y="16550"/>
                  </a:lnTo>
                  <a:lnTo>
                    <a:pt x="21600" y="12482"/>
                  </a:lnTo>
                  <a:lnTo>
                    <a:pt x="21435" y="8294"/>
                  </a:lnTo>
                  <a:lnTo>
                    <a:pt x="19712" y="4475"/>
                  </a:lnTo>
                  <a:lnTo>
                    <a:pt x="16548" y="1509"/>
                  </a:lnTo>
                  <a:lnTo>
                    <a:pt x="1247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8" name="Google Shape;438;p14"/>
            <p:cNvSpPr/>
            <p:nvPr/>
          </p:nvSpPr>
          <p:spPr>
            <a:xfrm>
              <a:off x="5869171" y="1898463"/>
              <a:ext cx="38780" cy="38773"/>
            </a:xfrm>
            <a:custGeom>
              <a:rect b="b" l="l" r="r" t="t"/>
              <a:pathLst>
                <a:path extrusionOk="0" h="21600" w="21600">
                  <a:moveTo>
                    <a:pt x="12480" y="0"/>
                  </a:moveTo>
                  <a:lnTo>
                    <a:pt x="8295" y="164"/>
                  </a:lnTo>
                  <a:lnTo>
                    <a:pt x="4477" y="1885"/>
                  </a:lnTo>
                  <a:lnTo>
                    <a:pt x="1508" y="5049"/>
                  </a:lnTo>
                  <a:lnTo>
                    <a:pt x="0" y="9121"/>
                  </a:lnTo>
                  <a:lnTo>
                    <a:pt x="163" y="13308"/>
                  </a:lnTo>
                  <a:lnTo>
                    <a:pt x="1885" y="17126"/>
                  </a:lnTo>
                  <a:lnTo>
                    <a:pt x="5052" y="20091"/>
                  </a:lnTo>
                  <a:lnTo>
                    <a:pt x="9119" y="21600"/>
                  </a:lnTo>
                  <a:lnTo>
                    <a:pt x="13304" y="21437"/>
                  </a:lnTo>
                  <a:lnTo>
                    <a:pt x="17123" y="19717"/>
                  </a:lnTo>
                  <a:lnTo>
                    <a:pt x="20091" y="16553"/>
                  </a:lnTo>
                  <a:lnTo>
                    <a:pt x="21600" y="12485"/>
                  </a:lnTo>
                  <a:lnTo>
                    <a:pt x="21436" y="8296"/>
                  </a:lnTo>
                  <a:lnTo>
                    <a:pt x="19715" y="4475"/>
                  </a:lnTo>
                  <a:lnTo>
                    <a:pt x="16547" y="1504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9" name="Google Shape;439;p14"/>
            <p:cNvSpPr/>
            <p:nvPr/>
          </p:nvSpPr>
          <p:spPr>
            <a:xfrm>
              <a:off x="3177151" y="3379727"/>
              <a:ext cx="38780" cy="38780"/>
            </a:xfrm>
            <a:custGeom>
              <a:rect b="b" l="l" r="r" t="t"/>
              <a:pathLst>
                <a:path extrusionOk="0" h="21600" w="2160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1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5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0" name="Google Shape;440;p14"/>
            <p:cNvSpPr/>
            <p:nvPr/>
          </p:nvSpPr>
          <p:spPr>
            <a:xfrm>
              <a:off x="4629597" y="3249725"/>
              <a:ext cx="38780" cy="38780"/>
            </a:xfrm>
            <a:custGeom>
              <a:rect b="b" l="l" r="r" t="t"/>
              <a:pathLst>
                <a:path extrusionOk="0" h="21600" w="2160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1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5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1" name="Google Shape;441;p14"/>
            <p:cNvSpPr/>
            <p:nvPr/>
          </p:nvSpPr>
          <p:spPr>
            <a:xfrm>
              <a:off x="3903050" y="2867866"/>
              <a:ext cx="38780" cy="38790"/>
            </a:xfrm>
            <a:custGeom>
              <a:rect b="b" l="l" r="r" t="t"/>
              <a:pathLst>
                <a:path extrusionOk="0" h="21600" w="21600">
                  <a:moveTo>
                    <a:pt x="12480" y="0"/>
                  </a:moveTo>
                  <a:lnTo>
                    <a:pt x="8293" y="165"/>
                  </a:lnTo>
                  <a:lnTo>
                    <a:pt x="4474" y="1887"/>
                  </a:lnTo>
                  <a:lnTo>
                    <a:pt x="1508" y="5050"/>
                  </a:lnTo>
                  <a:lnTo>
                    <a:pt x="0" y="9120"/>
                  </a:lnTo>
                  <a:lnTo>
                    <a:pt x="163" y="13306"/>
                  </a:lnTo>
                  <a:lnTo>
                    <a:pt x="1882" y="17125"/>
                  </a:lnTo>
                  <a:lnTo>
                    <a:pt x="5045" y="20092"/>
                  </a:lnTo>
                  <a:lnTo>
                    <a:pt x="9116" y="21600"/>
                  </a:lnTo>
                  <a:lnTo>
                    <a:pt x="13303" y="21437"/>
                  </a:lnTo>
                  <a:lnTo>
                    <a:pt x="17123" y="19716"/>
                  </a:lnTo>
                  <a:lnTo>
                    <a:pt x="20092" y="16549"/>
                  </a:lnTo>
                  <a:lnTo>
                    <a:pt x="21600" y="12483"/>
                  </a:lnTo>
                  <a:lnTo>
                    <a:pt x="21436" y="8299"/>
                  </a:lnTo>
                  <a:lnTo>
                    <a:pt x="19715" y="4479"/>
                  </a:lnTo>
                  <a:lnTo>
                    <a:pt x="16547" y="1507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2" name="Google Shape;442;p14"/>
            <p:cNvSpPr/>
            <p:nvPr/>
          </p:nvSpPr>
          <p:spPr>
            <a:xfrm>
              <a:off x="5754123" y="2196293"/>
              <a:ext cx="38780" cy="38778"/>
            </a:xfrm>
            <a:custGeom>
              <a:rect b="b" l="l" r="r" t="t"/>
              <a:pathLst>
                <a:path extrusionOk="0" h="21600" w="2160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6"/>
                  </a:lnTo>
                  <a:lnTo>
                    <a:pt x="0" y="9116"/>
                  </a:lnTo>
                  <a:lnTo>
                    <a:pt x="163" y="13304"/>
                  </a:lnTo>
                  <a:lnTo>
                    <a:pt x="1885" y="17124"/>
                  </a:lnTo>
                  <a:lnTo>
                    <a:pt x="5052" y="20093"/>
                  </a:lnTo>
                  <a:lnTo>
                    <a:pt x="9119" y="21600"/>
                  </a:lnTo>
                  <a:lnTo>
                    <a:pt x="13304" y="21435"/>
                  </a:lnTo>
                  <a:lnTo>
                    <a:pt x="17123" y="19712"/>
                  </a:lnTo>
                  <a:lnTo>
                    <a:pt x="20091" y="16548"/>
                  </a:lnTo>
                  <a:lnTo>
                    <a:pt x="21600" y="12477"/>
                  </a:lnTo>
                  <a:lnTo>
                    <a:pt x="21436" y="8291"/>
                  </a:lnTo>
                  <a:lnTo>
                    <a:pt x="19715" y="4473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3" name="Google Shape;443;p14"/>
            <p:cNvSpPr/>
            <p:nvPr/>
          </p:nvSpPr>
          <p:spPr>
            <a:xfrm>
              <a:off x="5437122" y="968314"/>
              <a:ext cx="38780" cy="38780"/>
            </a:xfrm>
            <a:custGeom>
              <a:rect b="b" l="l" r="r" t="t"/>
              <a:pathLst>
                <a:path extrusionOk="0" h="21600" w="2160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1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5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4" name="Google Shape;444;p14"/>
            <p:cNvSpPr/>
            <p:nvPr/>
          </p:nvSpPr>
          <p:spPr>
            <a:xfrm>
              <a:off x="1704800" y="1344410"/>
              <a:ext cx="38778" cy="38778"/>
            </a:xfrm>
            <a:custGeom>
              <a:rect b="b" l="l" r="r" t="t"/>
              <a:pathLst>
                <a:path extrusionOk="0" h="21600" w="21600">
                  <a:moveTo>
                    <a:pt x="12483" y="0"/>
                  </a:moveTo>
                  <a:lnTo>
                    <a:pt x="8296" y="163"/>
                  </a:lnTo>
                  <a:lnTo>
                    <a:pt x="4476" y="1882"/>
                  </a:lnTo>
                  <a:lnTo>
                    <a:pt x="1507" y="5046"/>
                  </a:lnTo>
                  <a:lnTo>
                    <a:pt x="0" y="9116"/>
                  </a:lnTo>
                  <a:lnTo>
                    <a:pt x="165" y="13304"/>
                  </a:lnTo>
                  <a:lnTo>
                    <a:pt x="1887" y="17124"/>
                  </a:lnTo>
                  <a:lnTo>
                    <a:pt x="5051" y="20093"/>
                  </a:lnTo>
                  <a:lnTo>
                    <a:pt x="9119" y="21600"/>
                  </a:lnTo>
                  <a:lnTo>
                    <a:pt x="13304" y="21435"/>
                  </a:lnTo>
                  <a:lnTo>
                    <a:pt x="17123" y="19712"/>
                  </a:lnTo>
                  <a:lnTo>
                    <a:pt x="20092" y="16548"/>
                  </a:lnTo>
                  <a:lnTo>
                    <a:pt x="21600" y="12481"/>
                  </a:lnTo>
                  <a:lnTo>
                    <a:pt x="21437" y="8296"/>
                  </a:lnTo>
                  <a:lnTo>
                    <a:pt x="19717" y="4477"/>
                  </a:lnTo>
                  <a:lnTo>
                    <a:pt x="16554" y="1508"/>
                  </a:lnTo>
                  <a:lnTo>
                    <a:pt x="1248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5" name="Google Shape;445;p14"/>
            <p:cNvSpPr/>
            <p:nvPr/>
          </p:nvSpPr>
          <p:spPr>
            <a:xfrm>
              <a:off x="5400802" y="500873"/>
              <a:ext cx="38780" cy="38780"/>
            </a:xfrm>
            <a:custGeom>
              <a:rect b="b" l="l" r="r" t="t"/>
              <a:pathLst>
                <a:path extrusionOk="0" h="21600" w="2160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1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5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6" name="Google Shape;446;p14"/>
            <p:cNvSpPr/>
            <p:nvPr/>
          </p:nvSpPr>
          <p:spPr>
            <a:xfrm>
              <a:off x="4786282" y="732260"/>
              <a:ext cx="38780" cy="38785"/>
            </a:xfrm>
            <a:custGeom>
              <a:rect b="b" l="l" r="r" t="t"/>
              <a:pathLst>
                <a:path extrusionOk="0" h="21600" w="21600">
                  <a:moveTo>
                    <a:pt x="12480" y="0"/>
                  </a:moveTo>
                  <a:lnTo>
                    <a:pt x="8295" y="164"/>
                  </a:lnTo>
                  <a:lnTo>
                    <a:pt x="4477" y="1885"/>
                  </a:lnTo>
                  <a:lnTo>
                    <a:pt x="1508" y="5047"/>
                  </a:lnTo>
                  <a:lnTo>
                    <a:pt x="0" y="9118"/>
                  </a:lnTo>
                  <a:lnTo>
                    <a:pt x="163" y="13305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7"/>
                  </a:lnTo>
                  <a:lnTo>
                    <a:pt x="17123" y="19715"/>
                  </a:lnTo>
                  <a:lnTo>
                    <a:pt x="20091" y="16548"/>
                  </a:lnTo>
                  <a:lnTo>
                    <a:pt x="21600" y="12479"/>
                  </a:lnTo>
                  <a:lnTo>
                    <a:pt x="21436" y="8294"/>
                  </a:lnTo>
                  <a:lnTo>
                    <a:pt x="19715" y="4475"/>
                  </a:lnTo>
                  <a:lnTo>
                    <a:pt x="16547" y="1504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7" name="Google Shape;447;p14"/>
            <p:cNvSpPr/>
            <p:nvPr/>
          </p:nvSpPr>
          <p:spPr>
            <a:xfrm>
              <a:off x="2091670" y="1172261"/>
              <a:ext cx="38779" cy="38778"/>
            </a:xfrm>
            <a:custGeom>
              <a:rect b="b" l="l" r="r" t="t"/>
              <a:pathLst>
                <a:path extrusionOk="0" h="21600" w="2160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6"/>
                  </a:lnTo>
                  <a:lnTo>
                    <a:pt x="0" y="9116"/>
                  </a:lnTo>
                  <a:lnTo>
                    <a:pt x="163" y="13304"/>
                  </a:lnTo>
                  <a:lnTo>
                    <a:pt x="1885" y="17124"/>
                  </a:lnTo>
                  <a:lnTo>
                    <a:pt x="5052" y="20093"/>
                  </a:lnTo>
                  <a:lnTo>
                    <a:pt x="9119" y="21600"/>
                  </a:lnTo>
                  <a:lnTo>
                    <a:pt x="13304" y="21435"/>
                  </a:lnTo>
                  <a:lnTo>
                    <a:pt x="17123" y="19712"/>
                  </a:lnTo>
                  <a:lnTo>
                    <a:pt x="20091" y="16548"/>
                  </a:lnTo>
                  <a:lnTo>
                    <a:pt x="21600" y="12481"/>
                  </a:lnTo>
                  <a:lnTo>
                    <a:pt x="21436" y="8296"/>
                  </a:lnTo>
                  <a:lnTo>
                    <a:pt x="19715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8" name="Google Shape;448;p14"/>
            <p:cNvSpPr/>
            <p:nvPr/>
          </p:nvSpPr>
          <p:spPr>
            <a:xfrm>
              <a:off x="1792434" y="548200"/>
              <a:ext cx="38780" cy="38780"/>
            </a:xfrm>
            <a:custGeom>
              <a:rect b="b" l="l" r="r" t="t"/>
              <a:pathLst>
                <a:path extrusionOk="0" h="21600" w="2160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1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5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9" name="Google Shape;449;p14"/>
            <p:cNvSpPr/>
            <p:nvPr/>
          </p:nvSpPr>
          <p:spPr>
            <a:xfrm>
              <a:off x="5043677" y="148740"/>
              <a:ext cx="38778" cy="38780"/>
            </a:xfrm>
            <a:custGeom>
              <a:rect b="b" l="l" r="r" t="t"/>
              <a:pathLst>
                <a:path extrusionOk="0" h="21600" w="21600">
                  <a:moveTo>
                    <a:pt x="12480" y="0"/>
                  </a:moveTo>
                  <a:lnTo>
                    <a:pt x="8295" y="163"/>
                  </a:lnTo>
                  <a:lnTo>
                    <a:pt x="4476" y="1882"/>
                  </a:lnTo>
                  <a:lnTo>
                    <a:pt x="1507" y="5045"/>
                  </a:lnTo>
                  <a:lnTo>
                    <a:pt x="0" y="9116"/>
                  </a:lnTo>
                  <a:lnTo>
                    <a:pt x="165" y="13303"/>
                  </a:lnTo>
                  <a:lnTo>
                    <a:pt x="1887" y="17123"/>
                  </a:lnTo>
                  <a:lnTo>
                    <a:pt x="5051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2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4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0" name="Google Shape;450;p14"/>
            <p:cNvSpPr/>
            <p:nvPr/>
          </p:nvSpPr>
          <p:spPr>
            <a:xfrm>
              <a:off x="3056442" y="1576895"/>
              <a:ext cx="38778" cy="38774"/>
            </a:xfrm>
            <a:custGeom>
              <a:rect b="b" l="l" r="r" t="t"/>
              <a:pathLst>
                <a:path extrusionOk="0" h="21600" w="21600">
                  <a:moveTo>
                    <a:pt x="12480" y="0"/>
                  </a:moveTo>
                  <a:lnTo>
                    <a:pt x="8293" y="163"/>
                  </a:lnTo>
                  <a:lnTo>
                    <a:pt x="4474" y="1882"/>
                  </a:lnTo>
                  <a:lnTo>
                    <a:pt x="1508" y="5046"/>
                  </a:lnTo>
                  <a:lnTo>
                    <a:pt x="0" y="9117"/>
                  </a:lnTo>
                  <a:lnTo>
                    <a:pt x="163" y="13305"/>
                  </a:lnTo>
                  <a:lnTo>
                    <a:pt x="1885" y="17125"/>
                  </a:lnTo>
                  <a:lnTo>
                    <a:pt x="5052" y="20095"/>
                  </a:lnTo>
                  <a:lnTo>
                    <a:pt x="9120" y="21600"/>
                  </a:lnTo>
                  <a:lnTo>
                    <a:pt x="13305" y="21437"/>
                  </a:lnTo>
                  <a:lnTo>
                    <a:pt x="17124" y="19716"/>
                  </a:lnTo>
                  <a:lnTo>
                    <a:pt x="20092" y="16550"/>
                  </a:lnTo>
                  <a:lnTo>
                    <a:pt x="21600" y="12483"/>
                  </a:lnTo>
                  <a:lnTo>
                    <a:pt x="21435" y="8297"/>
                  </a:lnTo>
                  <a:lnTo>
                    <a:pt x="19712" y="4477"/>
                  </a:lnTo>
                  <a:lnTo>
                    <a:pt x="16548" y="1509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1" name="Google Shape;451;p14"/>
            <p:cNvSpPr/>
            <p:nvPr/>
          </p:nvSpPr>
          <p:spPr>
            <a:xfrm>
              <a:off x="465099" y="3227640"/>
              <a:ext cx="38778" cy="38780"/>
            </a:xfrm>
            <a:custGeom>
              <a:rect b="b" l="l" r="r" t="t"/>
              <a:pathLst>
                <a:path extrusionOk="0" h="21600" w="21600">
                  <a:moveTo>
                    <a:pt x="12481" y="0"/>
                  </a:moveTo>
                  <a:lnTo>
                    <a:pt x="8296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20" y="21600"/>
                  </a:lnTo>
                  <a:lnTo>
                    <a:pt x="13305" y="21436"/>
                  </a:lnTo>
                  <a:lnTo>
                    <a:pt x="17124" y="19715"/>
                  </a:lnTo>
                  <a:lnTo>
                    <a:pt x="20092" y="16547"/>
                  </a:lnTo>
                  <a:lnTo>
                    <a:pt x="21600" y="12480"/>
                  </a:lnTo>
                  <a:lnTo>
                    <a:pt x="21435" y="8293"/>
                  </a:lnTo>
                  <a:lnTo>
                    <a:pt x="19712" y="4474"/>
                  </a:lnTo>
                  <a:lnTo>
                    <a:pt x="16548" y="1508"/>
                  </a:lnTo>
                  <a:lnTo>
                    <a:pt x="1248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2" name="Google Shape;452;p14"/>
            <p:cNvSpPr/>
            <p:nvPr/>
          </p:nvSpPr>
          <p:spPr>
            <a:xfrm>
              <a:off x="6435887" y="2588797"/>
              <a:ext cx="38778" cy="38774"/>
            </a:xfrm>
            <a:custGeom>
              <a:rect b="b" l="l" r="r" t="t"/>
              <a:pathLst>
                <a:path extrusionOk="0" h="21600" w="21600">
                  <a:moveTo>
                    <a:pt x="12481" y="0"/>
                  </a:moveTo>
                  <a:lnTo>
                    <a:pt x="8296" y="163"/>
                  </a:lnTo>
                  <a:lnTo>
                    <a:pt x="4477" y="1882"/>
                  </a:lnTo>
                  <a:lnTo>
                    <a:pt x="1508" y="5046"/>
                  </a:lnTo>
                  <a:lnTo>
                    <a:pt x="0" y="9117"/>
                  </a:lnTo>
                  <a:lnTo>
                    <a:pt x="163" y="13305"/>
                  </a:lnTo>
                  <a:lnTo>
                    <a:pt x="1885" y="17125"/>
                  </a:lnTo>
                  <a:lnTo>
                    <a:pt x="5052" y="20095"/>
                  </a:lnTo>
                  <a:lnTo>
                    <a:pt x="9120" y="21600"/>
                  </a:lnTo>
                  <a:lnTo>
                    <a:pt x="13305" y="21437"/>
                  </a:lnTo>
                  <a:lnTo>
                    <a:pt x="17124" y="19716"/>
                  </a:lnTo>
                  <a:lnTo>
                    <a:pt x="20092" y="16550"/>
                  </a:lnTo>
                  <a:lnTo>
                    <a:pt x="21600" y="12482"/>
                  </a:lnTo>
                  <a:lnTo>
                    <a:pt x="21435" y="8294"/>
                  </a:lnTo>
                  <a:lnTo>
                    <a:pt x="19712" y="4475"/>
                  </a:lnTo>
                  <a:lnTo>
                    <a:pt x="16548" y="1509"/>
                  </a:lnTo>
                  <a:lnTo>
                    <a:pt x="1248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3" name="Google Shape;453;p14"/>
            <p:cNvSpPr/>
            <p:nvPr/>
          </p:nvSpPr>
          <p:spPr>
            <a:xfrm>
              <a:off x="3920301" y="3350397"/>
              <a:ext cx="38780" cy="38780"/>
            </a:xfrm>
            <a:custGeom>
              <a:rect b="b" l="l" r="r" t="t"/>
              <a:pathLst>
                <a:path extrusionOk="0" h="21600" w="2160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1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5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4" name="Google Shape;454;p14"/>
            <p:cNvSpPr/>
            <p:nvPr/>
          </p:nvSpPr>
          <p:spPr>
            <a:xfrm>
              <a:off x="3022958" y="3453700"/>
              <a:ext cx="38780" cy="38780"/>
            </a:xfrm>
            <a:custGeom>
              <a:rect b="b" l="l" r="r" t="t"/>
              <a:pathLst>
                <a:path extrusionOk="0" h="21600" w="21600">
                  <a:moveTo>
                    <a:pt x="12479" y="0"/>
                  </a:moveTo>
                  <a:lnTo>
                    <a:pt x="8294" y="163"/>
                  </a:lnTo>
                  <a:lnTo>
                    <a:pt x="4477" y="1884"/>
                  </a:lnTo>
                  <a:lnTo>
                    <a:pt x="1509" y="5048"/>
                  </a:lnTo>
                  <a:lnTo>
                    <a:pt x="0" y="9118"/>
                  </a:lnTo>
                  <a:lnTo>
                    <a:pt x="161" y="13303"/>
                  </a:lnTo>
                  <a:lnTo>
                    <a:pt x="1880" y="17123"/>
                  </a:lnTo>
                  <a:lnTo>
                    <a:pt x="5046" y="20094"/>
                  </a:lnTo>
                  <a:lnTo>
                    <a:pt x="9117" y="21600"/>
                  </a:lnTo>
                  <a:lnTo>
                    <a:pt x="13304" y="21437"/>
                  </a:lnTo>
                  <a:lnTo>
                    <a:pt x="17124" y="19716"/>
                  </a:lnTo>
                  <a:lnTo>
                    <a:pt x="20092" y="16550"/>
                  </a:lnTo>
                  <a:lnTo>
                    <a:pt x="21600" y="12482"/>
                  </a:lnTo>
                  <a:lnTo>
                    <a:pt x="21435" y="8296"/>
                  </a:lnTo>
                  <a:lnTo>
                    <a:pt x="19712" y="4477"/>
                  </a:lnTo>
                  <a:lnTo>
                    <a:pt x="16549" y="1511"/>
                  </a:lnTo>
                  <a:lnTo>
                    <a:pt x="1247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5" name="Google Shape;455;p14"/>
            <p:cNvSpPr/>
            <p:nvPr/>
          </p:nvSpPr>
          <p:spPr>
            <a:xfrm>
              <a:off x="5461947" y="1764417"/>
              <a:ext cx="38778" cy="38780"/>
            </a:xfrm>
            <a:custGeom>
              <a:rect b="b" l="l" r="r" t="t"/>
              <a:pathLst>
                <a:path extrusionOk="0" h="21600" w="21600">
                  <a:moveTo>
                    <a:pt x="12483" y="0"/>
                  </a:moveTo>
                  <a:lnTo>
                    <a:pt x="8296" y="163"/>
                  </a:lnTo>
                  <a:lnTo>
                    <a:pt x="4476" y="1882"/>
                  </a:lnTo>
                  <a:lnTo>
                    <a:pt x="1507" y="5045"/>
                  </a:lnTo>
                  <a:lnTo>
                    <a:pt x="0" y="9116"/>
                  </a:lnTo>
                  <a:lnTo>
                    <a:pt x="165" y="13303"/>
                  </a:lnTo>
                  <a:lnTo>
                    <a:pt x="1887" y="17123"/>
                  </a:lnTo>
                  <a:lnTo>
                    <a:pt x="5051" y="20092"/>
                  </a:lnTo>
                  <a:lnTo>
                    <a:pt x="9121" y="21600"/>
                  </a:lnTo>
                  <a:lnTo>
                    <a:pt x="13306" y="21436"/>
                  </a:lnTo>
                  <a:lnTo>
                    <a:pt x="17124" y="19715"/>
                  </a:lnTo>
                  <a:lnTo>
                    <a:pt x="20092" y="16547"/>
                  </a:lnTo>
                  <a:lnTo>
                    <a:pt x="21600" y="12481"/>
                  </a:lnTo>
                  <a:lnTo>
                    <a:pt x="21437" y="8295"/>
                  </a:lnTo>
                  <a:lnTo>
                    <a:pt x="19717" y="4477"/>
                  </a:lnTo>
                  <a:lnTo>
                    <a:pt x="16554" y="1508"/>
                  </a:lnTo>
                  <a:lnTo>
                    <a:pt x="1248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6" name="Google Shape;456;p14"/>
            <p:cNvSpPr/>
            <p:nvPr/>
          </p:nvSpPr>
          <p:spPr>
            <a:xfrm>
              <a:off x="5130306" y="742492"/>
              <a:ext cx="38778" cy="38772"/>
            </a:xfrm>
            <a:custGeom>
              <a:rect b="b" l="l" r="r" t="t"/>
              <a:pathLst>
                <a:path extrusionOk="0" h="21600" w="21600">
                  <a:moveTo>
                    <a:pt x="12481" y="0"/>
                  </a:moveTo>
                  <a:lnTo>
                    <a:pt x="8296" y="163"/>
                  </a:lnTo>
                  <a:lnTo>
                    <a:pt x="4477" y="1885"/>
                  </a:lnTo>
                  <a:lnTo>
                    <a:pt x="1508" y="5053"/>
                  </a:lnTo>
                  <a:lnTo>
                    <a:pt x="0" y="9121"/>
                  </a:lnTo>
                  <a:lnTo>
                    <a:pt x="163" y="13307"/>
                  </a:lnTo>
                  <a:lnTo>
                    <a:pt x="1885" y="17126"/>
                  </a:lnTo>
                  <a:lnTo>
                    <a:pt x="5052" y="20095"/>
                  </a:lnTo>
                  <a:lnTo>
                    <a:pt x="9120" y="21600"/>
                  </a:lnTo>
                  <a:lnTo>
                    <a:pt x="13305" y="21436"/>
                  </a:lnTo>
                  <a:lnTo>
                    <a:pt x="17124" y="19714"/>
                  </a:lnTo>
                  <a:lnTo>
                    <a:pt x="20092" y="16551"/>
                  </a:lnTo>
                  <a:lnTo>
                    <a:pt x="21600" y="12479"/>
                  </a:lnTo>
                  <a:lnTo>
                    <a:pt x="21435" y="8292"/>
                  </a:lnTo>
                  <a:lnTo>
                    <a:pt x="19712" y="4474"/>
                  </a:lnTo>
                  <a:lnTo>
                    <a:pt x="16548" y="1509"/>
                  </a:lnTo>
                  <a:lnTo>
                    <a:pt x="1248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7" name="Google Shape;457;p14"/>
            <p:cNvSpPr/>
            <p:nvPr/>
          </p:nvSpPr>
          <p:spPr>
            <a:xfrm>
              <a:off x="809828" y="2709400"/>
              <a:ext cx="38778" cy="38780"/>
            </a:xfrm>
            <a:custGeom>
              <a:rect b="b" l="l" r="r" t="t"/>
              <a:pathLst>
                <a:path extrusionOk="0" h="21600" w="21600">
                  <a:moveTo>
                    <a:pt x="12480" y="0"/>
                  </a:moveTo>
                  <a:lnTo>
                    <a:pt x="8295" y="163"/>
                  </a:lnTo>
                  <a:lnTo>
                    <a:pt x="4476" y="1882"/>
                  </a:lnTo>
                  <a:lnTo>
                    <a:pt x="1507" y="5045"/>
                  </a:lnTo>
                  <a:lnTo>
                    <a:pt x="0" y="9116"/>
                  </a:lnTo>
                  <a:lnTo>
                    <a:pt x="165" y="13303"/>
                  </a:lnTo>
                  <a:lnTo>
                    <a:pt x="1887" y="17123"/>
                  </a:lnTo>
                  <a:lnTo>
                    <a:pt x="5051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2" y="16547"/>
                  </a:lnTo>
                  <a:lnTo>
                    <a:pt x="21600" y="12477"/>
                  </a:lnTo>
                  <a:lnTo>
                    <a:pt x="21436" y="8293"/>
                  </a:lnTo>
                  <a:lnTo>
                    <a:pt x="19714" y="4476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8" name="Google Shape;458;p14"/>
            <p:cNvSpPr/>
            <p:nvPr/>
          </p:nvSpPr>
          <p:spPr>
            <a:xfrm>
              <a:off x="2569369" y="2324600"/>
              <a:ext cx="38778" cy="38774"/>
            </a:xfrm>
            <a:custGeom>
              <a:rect b="b" l="l" r="r" t="t"/>
              <a:pathLst>
                <a:path extrusionOk="0" h="21600" w="21600">
                  <a:moveTo>
                    <a:pt x="12481" y="0"/>
                  </a:moveTo>
                  <a:lnTo>
                    <a:pt x="8296" y="163"/>
                  </a:lnTo>
                  <a:lnTo>
                    <a:pt x="4477" y="1882"/>
                  </a:lnTo>
                  <a:lnTo>
                    <a:pt x="1508" y="5046"/>
                  </a:lnTo>
                  <a:lnTo>
                    <a:pt x="0" y="9117"/>
                  </a:lnTo>
                  <a:lnTo>
                    <a:pt x="163" y="13305"/>
                  </a:lnTo>
                  <a:lnTo>
                    <a:pt x="1885" y="17125"/>
                  </a:lnTo>
                  <a:lnTo>
                    <a:pt x="5052" y="20095"/>
                  </a:lnTo>
                  <a:lnTo>
                    <a:pt x="9120" y="21600"/>
                  </a:lnTo>
                  <a:lnTo>
                    <a:pt x="13305" y="21437"/>
                  </a:lnTo>
                  <a:lnTo>
                    <a:pt x="17124" y="19716"/>
                  </a:lnTo>
                  <a:lnTo>
                    <a:pt x="20092" y="16550"/>
                  </a:lnTo>
                  <a:lnTo>
                    <a:pt x="21600" y="12479"/>
                  </a:lnTo>
                  <a:lnTo>
                    <a:pt x="21435" y="8292"/>
                  </a:lnTo>
                  <a:lnTo>
                    <a:pt x="19712" y="4473"/>
                  </a:lnTo>
                  <a:lnTo>
                    <a:pt x="16548" y="1509"/>
                  </a:lnTo>
                  <a:lnTo>
                    <a:pt x="1248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9" name="Google Shape;459;p14"/>
            <p:cNvSpPr/>
            <p:nvPr/>
          </p:nvSpPr>
          <p:spPr>
            <a:xfrm>
              <a:off x="2601726" y="162916"/>
              <a:ext cx="38780" cy="38785"/>
            </a:xfrm>
            <a:custGeom>
              <a:rect b="b" l="l" r="r" t="t"/>
              <a:pathLst>
                <a:path extrusionOk="0" h="21600" w="21600">
                  <a:moveTo>
                    <a:pt x="12480" y="0"/>
                  </a:moveTo>
                  <a:lnTo>
                    <a:pt x="8294" y="164"/>
                  </a:lnTo>
                  <a:lnTo>
                    <a:pt x="4476" y="1885"/>
                  </a:lnTo>
                  <a:lnTo>
                    <a:pt x="1507" y="5047"/>
                  </a:lnTo>
                  <a:lnTo>
                    <a:pt x="0" y="9118"/>
                  </a:lnTo>
                  <a:lnTo>
                    <a:pt x="165" y="13305"/>
                  </a:lnTo>
                  <a:lnTo>
                    <a:pt x="1887" y="17123"/>
                  </a:lnTo>
                  <a:lnTo>
                    <a:pt x="5051" y="20092"/>
                  </a:lnTo>
                  <a:lnTo>
                    <a:pt x="9121" y="21600"/>
                  </a:lnTo>
                  <a:lnTo>
                    <a:pt x="13306" y="21437"/>
                  </a:lnTo>
                  <a:lnTo>
                    <a:pt x="17123" y="19715"/>
                  </a:lnTo>
                  <a:lnTo>
                    <a:pt x="20091" y="16548"/>
                  </a:lnTo>
                  <a:lnTo>
                    <a:pt x="21600" y="12482"/>
                  </a:lnTo>
                  <a:lnTo>
                    <a:pt x="21438" y="8297"/>
                  </a:lnTo>
                  <a:lnTo>
                    <a:pt x="19716" y="4476"/>
                  </a:lnTo>
                  <a:lnTo>
                    <a:pt x="16546" y="1504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0" name="Google Shape;460;p14"/>
            <p:cNvSpPr/>
            <p:nvPr/>
          </p:nvSpPr>
          <p:spPr>
            <a:xfrm>
              <a:off x="6466485" y="1794262"/>
              <a:ext cx="38780" cy="38780"/>
            </a:xfrm>
            <a:custGeom>
              <a:rect b="b" l="l" r="r" t="t"/>
              <a:pathLst>
                <a:path extrusionOk="0" h="21600" w="2160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1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5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1" name="Google Shape;461;p14"/>
            <p:cNvSpPr/>
            <p:nvPr/>
          </p:nvSpPr>
          <p:spPr>
            <a:xfrm>
              <a:off x="6022230" y="1485593"/>
              <a:ext cx="38780" cy="38778"/>
            </a:xfrm>
            <a:custGeom>
              <a:rect b="b" l="l" r="r" t="t"/>
              <a:pathLst>
                <a:path extrusionOk="0" h="21600" w="21600">
                  <a:moveTo>
                    <a:pt x="12484" y="0"/>
                  </a:moveTo>
                  <a:lnTo>
                    <a:pt x="8297" y="163"/>
                  </a:lnTo>
                  <a:lnTo>
                    <a:pt x="4477" y="1884"/>
                  </a:lnTo>
                  <a:lnTo>
                    <a:pt x="1508" y="5048"/>
                  </a:lnTo>
                  <a:lnTo>
                    <a:pt x="0" y="9120"/>
                  </a:lnTo>
                  <a:lnTo>
                    <a:pt x="163" y="13307"/>
                  </a:lnTo>
                  <a:lnTo>
                    <a:pt x="1885" y="17126"/>
                  </a:lnTo>
                  <a:lnTo>
                    <a:pt x="5052" y="20095"/>
                  </a:lnTo>
                  <a:lnTo>
                    <a:pt x="9119" y="21600"/>
                  </a:lnTo>
                  <a:lnTo>
                    <a:pt x="13304" y="21435"/>
                  </a:lnTo>
                  <a:lnTo>
                    <a:pt x="17123" y="19714"/>
                  </a:lnTo>
                  <a:lnTo>
                    <a:pt x="20091" y="16551"/>
                  </a:lnTo>
                  <a:lnTo>
                    <a:pt x="21600" y="12483"/>
                  </a:lnTo>
                  <a:lnTo>
                    <a:pt x="21437" y="8296"/>
                  </a:lnTo>
                  <a:lnTo>
                    <a:pt x="19717" y="4477"/>
                  </a:lnTo>
                  <a:lnTo>
                    <a:pt x="16554" y="1511"/>
                  </a:lnTo>
                  <a:lnTo>
                    <a:pt x="1248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2" name="Google Shape;462;p14"/>
            <p:cNvSpPr/>
            <p:nvPr/>
          </p:nvSpPr>
          <p:spPr>
            <a:xfrm>
              <a:off x="3401979" y="1665723"/>
              <a:ext cx="38780" cy="38774"/>
            </a:xfrm>
            <a:custGeom>
              <a:rect b="b" l="l" r="r" t="t"/>
              <a:pathLst>
                <a:path extrusionOk="0" h="21600" w="2160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6"/>
                  </a:lnTo>
                  <a:lnTo>
                    <a:pt x="0" y="9117"/>
                  </a:lnTo>
                  <a:lnTo>
                    <a:pt x="163" y="13305"/>
                  </a:lnTo>
                  <a:lnTo>
                    <a:pt x="1885" y="17125"/>
                  </a:lnTo>
                  <a:lnTo>
                    <a:pt x="5052" y="20095"/>
                  </a:lnTo>
                  <a:lnTo>
                    <a:pt x="9119" y="21600"/>
                  </a:lnTo>
                  <a:lnTo>
                    <a:pt x="13304" y="21437"/>
                  </a:lnTo>
                  <a:lnTo>
                    <a:pt x="17123" y="19716"/>
                  </a:lnTo>
                  <a:lnTo>
                    <a:pt x="20091" y="16550"/>
                  </a:lnTo>
                  <a:lnTo>
                    <a:pt x="21600" y="12483"/>
                  </a:lnTo>
                  <a:lnTo>
                    <a:pt x="21436" y="8297"/>
                  </a:lnTo>
                  <a:lnTo>
                    <a:pt x="19715" y="4477"/>
                  </a:lnTo>
                  <a:lnTo>
                    <a:pt x="16547" y="1509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3" name="Google Shape;463;p14"/>
            <p:cNvSpPr/>
            <p:nvPr/>
          </p:nvSpPr>
          <p:spPr>
            <a:xfrm>
              <a:off x="1932420" y="2032142"/>
              <a:ext cx="38778" cy="38774"/>
            </a:xfrm>
            <a:custGeom>
              <a:rect b="b" l="l" r="r" t="t"/>
              <a:pathLst>
                <a:path extrusionOk="0" h="21600" w="21600">
                  <a:moveTo>
                    <a:pt x="12478" y="0"/>
                  </a:moveTo>
                  <a:lnTo>
                    <a:pt x="8293" y="163"/>
                  </a:lnTo>
                  <a:lnTo>
                    <a:pt x="4476" y="1882"/>
                  </a:lnTo>
                  <a:lnTo>
                    <a:pt x="1508" y="5046"/>
                  </a:lnTo>
                  <a:lnTo>
                    <a:pt x="0" y="9117"/>
                  </a:lnTo>
                  <a:lnTo>
                    <a:pt x="163" y="13305"/>
                  </a:lnTo>
                  <a:lnTo>
                    <a:pt x="1885" y="17125"/>
                  </a:lnTo>
                  <a:lnTo>
                    <a:pt x="5052" y="20095"/>
                  </a:lnTo>
                  <a:lnTo>
                    <a:pt x="9120" y="21600"/>
                  </a:lnTo>
                  <a:lnTo>
                    <a:pt x="13305" y="21437"/>
                  </a:lnTo>
                  <a:lnTo>
                    <a:pt x="17124" y="19716"/>
                  </a:lnTo>
                  <a:lnTo>
                    <a:pt x="20092" y="16550"/>
                  </a:lnTo>
                  <a:lnTo>
                    <a:pt x="21600" y="12479"/>
                  </a:lnTo>
                  <a:lnTo>
                    <a:pt x="21435" y="8292"/>
                  </a:lnTo>
                  <a:lnTo>
                    <a:pt x="19712" y="4473"/>
                  </a:lnTo>
                  <a:lnTo>
                    <a:pt x="16548" y="1509"/>
                  </a:lnTo>
                  <a:lnTo>
                    <a:pt x="1247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4" name="Google Shape;464;p14"/>
            <p:cNvSpPr/>
            <p:nvPr/>
          </p:nvSpPr>
          <p:spPr>
            <a:xfrm>
              <a:off x="3109300" y="661804"/>
              <a:ext cx="38780" cy="38780"/>
            </a:xfrm>
            <a:custGeom>
              <a:rect b="b" l="l" r="r" t="t"/>
              <a:pathLst>
                <a:path extrusionOk="0" h="21600" w="2160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1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5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5" name="Google Shape;465;p14"/>
            <p:cNvSpPr/>
            <p:nvPr/>
          </p:nvSpPr>
          <p:spPr>
            <a:xfrm>
              <a:off x="3733017" y="1663527"/>
              <a:ext cx="38778" cy="38778"/>
            </a:xfrm>
            <a:custGeom>
              <a:rect b="b" l="l" r="r" t="t"/>
              <a:pathLst>
                <a:path extrusionOk="0" h="21600" w="21600">
                  <a:moveTo>
                    <a:pt x="12480" y="0"/>
                  </a:moveTo>
                  <a:lnTo>
                    <a:pt x="8295" y="163"/>
                  </a:lnTo>
                  <a:lnTo>
                    <a:pt x="4476" y="1882"/>
                  </a:lnTo>
                  <a:lnTo>
                    <a:pt x="1507" y="5046"/>
                  </a:lnTo>
                  <a:lnTo>
                    <a:pt x="0" y="9116"/>
                  </a:lnTo>
                  <a:lnTo>
                    <a:pt x="165" y="13304"/>
                  </a:lnTo>
                  <a:lnTo>
                    <a:pt x="1887" y="17124"/>
                  </a:lnTo>
                  <a:lnTo>
                    <a:pt x="5051" y="20093"/>
                  </a:lnTo>
                  <a:lnTo>
                    <a:pt x="9119" y="21600"/>
                  </a:lnTo>
                  <a:lnTo>
                    <a:pt x="13304" y="21435"/>
                  </a:lnTo>
                  <a:lnTo>
                    <a:pt x="17123" y="19712"/>
                  </a:lnTo>
                  <a:lnTo>
                    <a:pt x="20092" y="16548"/>
                  </a:lnTo>
                  <a:lnTo>
                    <a:pt x="21600" y="12478"/>
                  </a:lnTo>
                  <a:lnTo>
                    <a:pt x="21436" y="8294"/>
                  </a:lnTo>
                  <a:lnTo>
                    <a:pt x="19714" y="4476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6" name="Google Shape;466;p14"/>
            <p:cNvSpPr/>
            <p:nvPr/>
          </p:nvSpPr>
          <p:spPr>
            <a:xfrm>
              <a:off x="6189329" y="1472758"/>
              <a:ext cx="38780" cy="38773"/>
            </a:xfrm>
            <a:custGeom>
              <a:rect b="b" l="l" r="r" t="t"/>
              <a:pathLst>
                <a:path extrusionOk="0" h="21600" w="2160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6"/>
                  </a:lnTo>
                  <a:lnTo>
                    <a:pt x="0" y="9118"/>
                  </a:lnTo>
                  <a:lnTo>
                    <a:pt x="163" y="13305"/>
                  </a:lnTo>
                  <a:lnTo>
                    <a:pt x="1885" y="17126"/>
                  </a:lnTo>
                  <a:lnTo>
                    <a:pt x="5052" y="20095"/>
                  </a:lnTo>
                  <a:lnTo>
                    <a:pt x="9119" y="21600"/>
                  </a:lnTo>
                  <a:lnTo>
                    <a:pt x="13304" y="21435"/>
                  </a:lnTo>
                  <a:lnTo>
                    <a:pt x="17123" y="19714"/>
                  </a:lnTo>
                  <a:lnTo>
                    <a:pt x="20091" y="16550"/>
                  </a:lnTo>
                  <a:lnTo>
                    <a:pt x="21600" y="12479"/>
                  </a:lnTo>
                  <a:lnTo>
                    <a:pt x="21436" y="8292"/>
                  </a:lnTo>
                  <a:lnTo>
                    <a:pt x="19715" y="4474"/>
                  </a:lnTo>
                  <a:lnTo>
                    <a:pt x="16547" y="1509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7" name="Google Shape;467;p14"/>
            <p:cNvSpPr/>
            <p:nvPr/>
          </p:nvSpPr>
          <p:spPr>
            <a:xfrm>
              <a:off x="3828818" y="1123756"/>
              <a:ext cx="38778" cy="38780"/>
            </a:xfrm>
            <a:custGeom>
              <a:rect b="b" l="l" r="r" t="t"/>
              <a:pathLst>
                <a:path extrusionOk="0" h="21600" w="21600">
                  <a:moveTo>
                    <a:pt x="12483" y="0"/>
                  </a:moveTo>
                  <a:lnTo>
                    <a:pt x="8296" y="163"/>
                  </a:lnTo>
                  <a:lnTo>
                    <a:pt x="4476" y="1882"/>
                  </a:lnTo>
                  <a:lnTo>
                    <a:pt x="1507" y="5045"/>
                  </a:lnTo>
                  <a:lnTo>
                    <a:pt x="0" y="9116"/>
                  </a:lnTo>
                  <a:lnTo>
                    <a:pt x="165" y="13303"/>
                  </a:lnTo>
                  <a:lnTo>
                    <a:pt x="1887" y="17123"/>
                  </a:lnTo>
                  <a:lnTo>
                    <a:pt x="5051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2" y="16547"/>
                  </a:lnTo>
                  <a:lnTo>
                    <a:pt x="21600" y="12481"/>
                  </a:lnTo>
                  <a:lnTo>
                    <a:pt x="21437" y="8295"/>
                  </a:lnTo>
                  <a:lnTo>
                    <a:pt x="19717" y="4477"/>
                  </a:lnTo>
                  <a:lnTo>
                    <a:pt x="16554" y="1508"/>
                  </a:lnTo>
                  <a:lnTo>
                    <a:pt x="1248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8" name="Google Shape;468;p14"/>
            <p:cNvSpPr/>
            <p:nvPr/>
          </p:nvSpPr>
          <p:spPr>
            <a:xfrm>
              <a:off x="6637308" y="1499696"/>
              <a:ext cx="38778" cy="38778"/>
            </a:xfrm>
            <a:custGeom>
              <a:rect b="b" l="l" r="r" t="t"/>
              <a:pathLst>
                <a:path extrusionOk="0" h="21600" w="21600">
                  <a:moveTo>
                    <a:pt x="12483" y="0"/>
                  </a:moveTo>
                  <a:lnTo>
                    <a:pt x="8296" y="163"/>
                  </a:lnTo>
                  <a:lnTo>
                    <a:pt x="4476" y="1882"/>
                  </a:lnTo>
                  <a:lnTo>
                    <a:pt x="1507" y="5046"/>
                  </a:lnTo>
                  <a:lnTo>
                    <a:pt x="0" y="9116"/>
                  </a:lnTo>
                  <a:lnTo>
                    <a:pt x="165" y="13304"/>
                  </a:lnTo>
                  <a:lnTo>
                    <a:pt x="1887" y="17124"/>
                  </a:lnTo>
                  <a:lnTo>
                    <a:pt x="5051" y="20093"/>
                  </a:lnTo>
                  <a:lnTo>
                    <a:pt x="9119" y="21600"/>
                  </a:lnTo>
                  <a:lnTo>
                    <a:pt x="13304" y="21435"/>
                  </a:lnTo>
                  <a:lnTo>
                    <a:pt x="17123" y="19712"/>
                  </a:lnTo>
                  <a:lnTo>
                    <a:pt x="20092" y="16548"/>
                  </a:lnTo>
                  <a:lnTo>
                    <a:pt x="21600" y="12477"/>
                  </a:lnTo>
                  <a:lnTo>
                    <a:pt x="21437" y="8291"/>
                  </a:lnTo>
                  <a:lnTo>
                    <a:pt x="19717" y="4473"/>
                  </a:lnTo>
                  <a:lnTo>
                    <a:pt x="16554" y="1508"/>
                  </a:lnTo>
                  <a:lnTo>
                    <a:pt x="1248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9" name="Google Shape;469;p14"/>
            <p:cNvSpPr/>
            <p:nvPr/>
          </p:nvSpPr>
          <p:spPr>
            <a:xfrm>
              <a:off x="4907649" y="1191808"/>
              <a:ext cx="38780" cy="38780"/>
            </a:xfrm>
            <a:custGeom>
              <a:rect b="b" l="l" r="r" t="t"/>
              <a:pathLst>
                <a:path extrusionOk="0" h="21600" w="2160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1" y="16547"/>
                  </a:lnTo>
                  <a:lnTo>
                    <a:pt x="21600" y="12477"/>
                  </a:lnTo>
                  <a:lnTo>
                    <a:pt x="21436" y="8293"/>
                  </a:lnTo>
                  <a:lnTo>
                    <a:pt x="19715" y="4476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0" name="Google Shape;470;p14"/>
            <p:cNvSpPr/>
            <p:nvPr/>
          </p:nvSpPr>
          <p:spPr>
            <a:xfrm>
              <a:off x="5518146" y="2989336"/>
              <a:ext cx="38780" cy="38780"/>
            </a:xfrm>
            <a:custGeom>
              <a:rect b="b" l="l" r="r" t="t"/>
              <a:pathLst>
                <a:path extrusionOk="0" h="21600" w="2160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1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5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1" name="Google Shape;471;p14"/>
            <p:cNvSpPr/>
            <p:nvPr/>
          </p:nvSpPr>
          <p:spPr>
            <a:xfrm>
              <a:off x="1746415" y="736870"/>
              <a:ext cx="38778" cy="38780"/>
            </a:xfrm>
            <a:custGeom>
              <a:rect b="b" l="l" r="r" t="t"/>
              <a:pathLst>
                <a:path extrusionOk="0" h="21600" w="21600">
                  <a:moveTo>
                    <a:pt x="12480" y="0"/>
                  </a:moveTo>
                  <a:lnTo>
                    <a:pt x="8295" y="163"/>
                  </a:lnTo>
                  <a:lnTo>
                    <a:pt x="4476" y="1882"/>
                  </a:lnTo>
                  <a:lnTo>
                    <a:pt x="1507" y="5045"/>
                  </a:lnTo>
                  <a:lnTo>
                    <a:pt x="0" y="9116"/>
                  </a:lnTo>
                  <a:lnTo>
                    <a:pt x="165" y="13303"/>
                  </a:lnTo>
                  <a:lnTo>
                    <a:pt x="1887" y="17123"/>
                  </a:lnTo>
                  <a:lnTo>
                    <a:pt x="5051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2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4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2" name="Google Shape;472;p14"/>
            <p:cNvSpPr/>
            <p:nvPr/>
          </p:nvSpPr>
          <p:spPr>
            <a:xfrm>
              <a:off x="4117036" y="967354"/>
              <a:ext cx="38780" cy="38780"/>
            </a:xfrm>
            <a:custGeom>
              <a:rect b="b" l="l" r="r" t="t"/>
              <a:pathLst>
                <a:path extrusionOk="0" h="21600" w="21600">
                  <a:moveTo>
                    <a:pt x="12481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2" y="17123"/>
                  </a:lnTo>
                  <a:lnTo>
                    <a:pt x="5045" y="20092"/>
                  </a:lnTo>
                  <a:lnTo>
                    <a:pt x="9116" y="21600"/>
                  </a:lnTo>
                  <a:lnTo>
                    <a:pt x="13303" y="21436"/>
                  </a:lnTo>
                  <a:lnTo>
                    <a:pt x="17123" y="19715"/>
                  </a:lnTo>
                  <a:lnTo>
                    <a:pt x="20092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5" y="4477"/>
                  </a:lnTo>
                  <a:lnTo>
                    <a:pt x="16547" y="1508"/>
                  </a:lnTo>
                  <a:lnTo>
                    <a:pt x="1248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3" name="Google Shape;473;p14"/>
            <p:cNvSpPr/>
            <p:nvPr/>
          </p:nvSpPr>
          <p:spPr>
            <a:xfrm>
              <a:off x="4321821" y="1594470"/>
              <a:ext cx="38780" cy="38773"/>
            </a:xfrm>
            <a:custGeom>
              <a:rect b="b" l="l" r="r" t="t"/>
              <a:pathLst>
                <a:path extrusionOk="0" h="21600" w="21600">
                  <a:moveTo>
                    <a:pt x="12484" y="0"/>
                  </a:moveTo>
                  <a:lnTo>
                    <a:pt x="8297" y="163"/>
                  </a:lnTo>
                  <a:lnTo>
                    <a:pt x="4477" y="1882"/>
                  </a:lnTo>
                  <a:lnTo>
                    <a:pt x="1508" y="5046"/>
                  </a:lnTo>
                  <a:lnTo>
                    <a:pt x="0" y="9118"/>
                  </a:lnTo>
                  <a:lnTo>
                    <a:pt x="163" y="13305"/>
                  </a:lnTo>
                  <a:lnTo>
                    <a:pt x="1885" y="17126"/>
                  </a:lnTo>
                  <a:lnTo>
                    <a:pt x="5052" y="20095"/>
                  </a:lnTo>
                  <a:lnTo>
                    <a:pt x="9119" y="21600"/>
                  </a:lnTo>
                  <a:lnTo>
                    <a:pt x="13304" y="21435"/>
                  </a:lnTo>
                  <a:lnTo>
                    <a:pt x="17123" y="19714"/>
                  </a:lnTo>
                  <a:lnTo>
                    <a:pt x="20091" y="16550"/>
                  </a:lnTo>
                  <a:lnTo>
                    <a:pt x="21600" y="12482"/>
                  </a:lnTo>
                  <a:lnTo>
                    <a:pt x="21437" y="8295"/>
                  </a:lnTo>
                  <a:lnTo>
                    <a:pt x="19717" y="4475"/>
                  </a:lnTo>
                  <a:lnTo>
                    <a:pt x="16554" y="1509"/>
                  </a:lnTo>
                  <a:lnTo>
                    <a:pt x="1248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4" name="Google Shape;474;p14"/>
            <p:cNvSpPr/>
            <p:nvPr/>
          </p:nvSpPr>
          <p:spPr>
            <a:xfrm>
              <a:off x="4918922" y="3235376"/>
              <a:ext cx="38780" cy="38780"/>
            </a:xfrm>
            <a:custGeom>
              <a:rect b="b" l="l" r="r" t="t"/>
              <a:pathLst>
                <a:path extrusionOk="0" h="21600" w="2160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1" y="16547"/>
                  </a:lnTo>
                  <a:lnTo>
                    <a:pt x="21600" y="12477"/>
                  </a:lnTo>
                  <a:lnTo>
                    <a:pt x="21436" y="8293"/>
                  </a:lnTo>
                  <a:lnTo>
                    <a:pt x="19715" y="4476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5" name="Google Shape;475;p14"/>
            <p:cNvSpPr/>
            <p:nvPr/>
          </p:nvSpPr>
          <p:spPr>
            <a:xfrm>
              <a:off x="509292" y="3020769"/>
              <a:ext cx="38778" cy="38778"/>
            </a:xfrm>
            <a:custGeom>
              <a:rect b="b" l="l" r="r" t="t"/>
              <a:pathLst>
                <a:path extrusionOk="0" h="21600" w="21600">
                  <a:moveTo>
                    <a:pt x="12480" y="0"/>
                  </a:moveTo>
                  <a:lnTo>
                    <a:pt x="8295" y="163"/>
                  </a:lnTo>
                  <a:lnTo>
                    <a:pt x="4476" y="1882"/>
                  </a:lnTo>
                  <a:lnTo>
                    <a:pt x="1507" y="5046"/>
                  </a:lnTo>
                  <a:lnTo>
                    <a:pt x="0" y="9116"/>
                  </a:lnTo>
                  <a:lnTo>
                    <a:pt x="165" y="13304"/>
                  </a:lnTo>
                  <a:lnTo>
                    <a:pt x="1887" y="17124"/>
                  </a:lnTo>
                  <a:lnTo>
                    <a:pt x="5051" y="20093"/>
                  </a:lnTo>
                  <a:lnTo>
                    <a:pt x="9119" y="21600"/>
                  </a:lnTo>
                  <a:lnTo>
                    <a:pt x="13304" y="21435"/>
                  </a:lnTo>
                  <a:lnTo>
                    <a:pt x="17123" y="19712"/>
                  </a:lnTo>
                  <a:lnTo>
                    <a:pt x="20092" y="16548"/>
                  </a:lnTo>
                  <a:lnTo>
                    <a:pt x="21600" y="12481"/>
                  </a:lnTo>
                  <a:lnTo>
                    <a:pt x="21436" y="8296"/>
                  </a:lnTo>
                  <a:lnTo>
                    <a:pt x="19714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6" name="Google Shape;476;p14"/>
            <p:cNvSpPr/>
            <p:nvPr/>
          </p:nvSpPr>
          <p:spPr>
            <a:xfrm>
              <a:off x="5033956" y="3331258"/>
              <a:ext cx="38780" cy="38778"/>
            </a:xfrm>
            <a:custGeom>
              <a:rect b="b" l="l" r="r" t="t"/>
              <a:pathLst>
                <a:path extrusionOk="0" h="21600" w="21600">
                  <a:moveTo>
                    <a:pt x="12484" y="0"/>
                  </a:moveTo>
                  <a:lnTo>
                    <a:pt x="8297" y="163"/>
                  </a:lnTo>
                  <a:lnTo>
                    <a:pt x="4477" y="1882"/>
                  </a:lnTo>
                  <a:lnTo>
                    <a:pt x="1508" y="5046"/>
                  </a:lnTo>
                  <a:lnTo>
                    <a:pt x="0" y="9116"/>
                  </a:lnTo>
                  <a:lnTo>
                    <a:pt x="163" y="13304"/>
                  </a:lnTo>
                  <a:lnTo>
                    <a:pt x="1885" y="17124"/>
                  </a:lnTo>
                  <a:lnTo>
                    <a:pt x="5052" y="20093"/>
                  </a:lnTo>
                  <a:lnTo>
                    <a:pt x="9119" y="21600"/>
                  </a:lnTo>
                  <a:lnTo>
                    <a:pt x="13304" y="21435"/>
                  </a:lnTo>
                  <a:lnTo>
                    <a:pt x="17123" y="19712"/>
                  </a:lnTo>
                  <a:lnTo>
                    <a:pt x="20091" y="16548"/>
                  </a:lnTo>
                  <a:lnTo>
                    <a:pt x="21600" y="12480"/>
                  </a:lnTo>
                  <a:lnTo>
                    <a:pt x="21437" y="8294"/>
                  </a:lnTo>
                  <a:lnTo>
                    <a:pt x="19717" y="4474"/>
                  </a:lnTo>
                  <a:lnTo>
                    <a:pt x="16554" y="1508"/>
                  </a:lnTo>
                  <a:lnTo>
                    <a:pt x="1248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7" name="Google Shape;477;p14"/>
            <p:cNvSpPr/>
            <p:nvPr/>
          </p:nvSpPr>
          <p:spPr>
            <a:xfrm>
              <a:off x="5616078" y="3355675"/>
              <a:ext cx="38780" cy="38780"/>
            </a:xfrm>
            <a:custGeom>
              <a:rect b="b" l="l" r="r" t="t"/>
              <a:pathLst>
                <a:path extrusionOk="0" h="21600" w="21600">
                  <a:moveTo>
                    <a:pt x="12480" y="0"/>
                  </a:moveTo>
                  <a:lnTo>
                    <a:pt x="8295" y="163"/>
                  </a:lnTo>
                  <a:lnTo>
                    <a:pt x="4477" y="1885"/>
                  </a:lnTo>
                  <a:lnTo>
                    <a:pt x="1508" y="5052"/>
                  </a:lnTo>
                  <a:lnTo>
                    <a:pt x="0" y="9119"/>
                  </a:lnTo>
                  <a:lnTo>
                    <a:pt x="163" y="13304"/>
                  </a:lnTo>
                  <a:lnTo>
                    <a:pt x="1885" y="17123"/>
                  </a:lnTo>
                  <a:lnTo>
                    <a:pt x="5052" y="20091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1" y="16547"/>
                  </a:lnTo>
                  <a:lnTo>
                    <a:pt x="21600" y="12477"/>
                  </a:lnTo>
                  <a:lnTo>
                    <a:pt x="21436" y="8293"/>
                  </a:lnTo>
                  <a:lnTo>
                    <a:pt x="19715" y="4476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8" name="Google Shape;478;p14"/>
            <p:cNvSpPr/>
            <p:nvPr/>
          </p:nvSpPr>
          <p:spPr>
            <a:xfrm>
              <a:off x="6389986" y="3085072"/>
              <a:ext cx="38778" cy="38780"/>
            </a:xfrm>
            <a:custGeom>
              <a:rect b="b" l="l" r="r" t="t"/>
              <a:pathLst>
                <a:path extrusionOk="0" h="21600" w="21600">
                  <a:moveTo>
                    <a:pt x="12480" y="0"/>
                  </a:moveTo>
                  <a:lnTo>
                    <a:pt x="8295" y="163"/>
                  </a:lnTo>
                  <a:lnTo>
                    <a:pt x="4476" y="1882"/>
                  </a:lnTo>
                  <a:lnTo>
                    <a:pt x="1507" y="5045"/>
                  </a:lnTo>
                  <a:lnTo>
                    <a:pt x="0" y="9116"/>
                  </a:lnTo>
                  <a:lnTo>
                    <a:pt x="165" y="13303"/>
                  </a:lnTo>
                  <a:lnTo>
                    <a:pt x="1887" y="17123"/>
                  </a:lnTo>
                  <a:lnTo>
                    <a:pt x="5051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2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4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9" name="Google Shape;479;p14"/>
            <p:cNvSpPr/>
            <p:nvPr/>
          </p:nvSpPr>
          <p:spPr>
            <a:xfrm>
              <a:off x="5795470" y="553990"/>
              <a:ext cx="38780" cy="38773"/>
            </a:xfrm>
            <a:custGeom>
              <a:rect b="b" l="l" r="r" t="t"/>
              <a:pathLst>
                <a:path extrusionOk="0" h="21600" w="21600">
                  <a:moveTo>
                    <a:pt x="12480" y="0"/>
                  </a:moveTo>
                  <a:lnTo>
                    <a:pt x="8295" y="164"/>
                  </a:lnTo>
                  <a:lnTo>
                    <a:pt x="4477" y="1885"/>
                  </a:lnTo>
                  <a:lnTo>
                    <a:pt x="1508" y="5049"/>
                  </a:lnTo>
                  <a:lnTo>
                    <a:pt x="0" y="9121"/>
                  </a:lnTo>
                  <a:lnTo>
                    <a:pt x="163" y="13308"/>
                  </a:lnTo>
                  <a:lnTo>
                    <a:pt x="1885" y="17126"/>
                  </a:lnTo>
                  <a:lnTo>
                    <a:pt x="5052" y="20091"/>
                  </a:lnTo>
                  <a:lnTo>
                    <a:pt x="9119" y="21600"/>
                  </a:lnTo>
                  <a:lnTo>
                    <a:pt x="13304" y="21437"/>
                  </a:lnTo>
                  <a:lnTo>
                    <a:pt x="17123" y="19717"/>
                  </a:lnTo>
                  <a:lnTo>
                    <a:pt x="20091" y="16553"/>
                  </a:lnTo>
                  <a:lnTo>
                    <a:pt x="21600" y="12485"/>
                  </a:lnTo>
                  <a:lnTo>
                    <a:pt x="21436" y="8296"/>
                  </a:lnTo>
                  <a:lnTo>
                    <a:pt x="19715" y="4475"/>
                  </a:lnTo>
                  <a:lnTo>
                    <a:pt x="16547" y="1504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0" name="Google Shape;480;p14"/>
            <p:cNvSpPr/>
            <p:nvPr/>
          </p:nvSpPr>
          <p:spPr>
            <a:xfrm>
              <a:off x="6653296" y="878006"/>
              <a:ext cx="38780" cy="38780"/>
            </a:xfrm>
            <a:custGeom>
              <a:rect b="b" l="l" r="r" t="t"/>
              <a:pathLst>
                <a:path extrusionOk="0" h="21600" w="21600">
                  <a:moveTo>
                    <a:pt x="12481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2" y="17123"/>
                  </a:lnTo>
                  <a:lnTo>
                    <a:pt x="5045" y="20092"/>
                  </a:lnTo>
                  <a:lnTo>
                    <a:pt x="9116" y="21600"/>
                  </a:lnTo>
                  <a:lnTo>
                    <a:pt x="13303" y="21436"/>
                  </a:lnTo>
                  <a:lnTo>
                    <a:pt x="17123" y="19715"/>
                  </a:lnTo>
                  <a:lnTo>
                    <a:pt x="20092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5" y="4477"/>
                  </a:lnTo>
                  <a:lnTo>
                    <a:pt x="16547" y="1508"/>
                  </a:lnTo>
                  <a:lnTo>
                    <a:pt x="1248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1" name="Google Shape;481;p14"/>
            <p:cNvSpPr/>
            <p:nvPr/>
          </p:nvSpPr>
          <p:spPr>
            <a:xfrm>
              <a:off x="4247276" y="811257"/>
              <a:ext cx="38778" cy="38778"/>
            </a:xfrm>
            <a:custGeom>
              <a:rect b="b" l="l" r="r" t="t"/>
              <a:pathLst>
                <a:path extrusionOk="0" h="21600" w="21600">
                  <a:moveTo>
                    <a:pt x="12481" y="0"/>
                  </a:moveTo>
                  <a:lnTo>
                    <a:pt x="8296" y="165"/>
                  </a:lnTo>
                  <a:lnTo>
                    <a:pt x="4477" y="1887"/>
                  </a:lnTo>
                  <a:lnTo>
                    <a:pt x="1508" y="5051"/>
                  </a:lnTo>
                  <a:lnTo>
                    <a:pt x="0" y="9123"/>
                  </a:lnTo>
                  <a:lnTo>
                    <a:pt x="163" y="13309"/>
                  </a:lnTo>
                  <a:lnTo>
                    <a:pt x="1885" y="17126"/>
                  </a:lnTo>
                  <a:lnTo>
                    <a:pt x="5052" y="20092"/>
                  </a:lnTo>
                  <a:lnTo>
                    <a:pt x="9120" y="21600"/>
                  </a:lnTo>
                  <a:lnTo>
                    <a:pt x="13305" y="21437"/>
                  </a:lnTo>
                  <a:lnTo>
                    <a:pt x="17124" y="19717"/>
                  </a:lnTo>
                  <a:lnTo>
                    <a:pt x="20092" y="16554"/>
                  </a:lnTo>
                  <a:lnTo>
                    <a:pt x="21600" y="12483"/>
                  </a:lnTo>
                  <a:lnTo>
                    <a:pt x="21435" y="8296"/>
                  </a:lnTo>
                  <a:lnTo>
                    <a:pt x="19712" y="4476"/>
                  </a:lnTo>
                  <a:lnTo>
                    <a:pt x="16548" y="1507"/>
                  </a:lnTo>
                  <a:lnTo>
                    <a:pt x="1248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2" name="Google Shape;482;p14"/>
            <p:cNvSpPr/>
            <p:nvPr/>
          </p:nvSpPr>
          <p:spPr>
            <a:xfrm>
              <a:off x="3213661" y="2468805"/>
              <a:ext cx="38780" cy="38780"/>
            </a:xfrm>
            <a:custGeom>
              <a:rect b="b" l="l" r="r" t="t"/>
              <a:pathLst>
                <a:path extrusionOk="0" h="21600" w="21600">
                  <a:moveTo>
                    <a:pt x="12484" y="0"/>
                  </a:moveTo>
                  <a:lnTo>
                    <a:pt x="8297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1" y="16547"/>
                  </a:lnTo>
                  <a:lnTo>
                    <a:pt x="21600" y="12477"/>
                  </a:lnTo>
                  <a:lnTo>
                    <a:pt x="21437" y="8293"/>
                  </a:lnTo>
                  <a:lnTo>
                    <a:pt x="19717" y="4476"/>
                  </a:lnTo>
                  <a:lnTo>
                    <a:pt x="16554" y="1508"/>
                  </a:lnTo>
                  <a:lnTo>
                    <a:pt x="1248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3" name="Google Shape;483;p14"/>
            <p:cNvSpPr/>
            <p:nvPr/>
          </p:nvSpPr>
          <p:spPr>
            <a:xfrm>
              <a:off x="4047845" y="846398"/>
              <a:ext cx="38780" cy="38780"/>
            </a:xfrm>
            <a:custGeom>
              <a:rect b="b" l="l" r="r" t="t"/>
              <a:pathLst>
                <a:path extrusionOk="0" h="21600" w="2160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1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5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4" name="Google Shape;484;p14"/>
            <p:cNvSpPr/>
            <p:nvPr/>
          </p:nvSpPr>
          <p:spPr>
            <a:xfrm>
              <a:off x="6006838" y="1019568"/>
              <a:ext cx="38778" cy="38780"/>
            </a:xfrm>
            <a:custGeom>
              <a:rect b="b" l="l" r="r" t="t"/>
              <a:pathLst>
                <a:path extrusionOk="0" h="21600" w="21600">
                  <a:moveTo>
                    <a:pt x="12481" y="0"/>
                  </a:moveTo>
                  <a:lnTo>
                    <a:pt x="8296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20" y="21600"/>
                  </a:lnTo>
                  <a:lnTo>
                    <a:pt x="13305" y="21436"/>
                  </a:lnTo>
                  <a:lnTo>
                    <a:pt x="17124" y="19715"/>
                  </a:lnTo>
                  <a:lnTo>
                    <a:pt x="20092" y="16547"/>
                  </a:lnTo>
                  <a:lnTo>
                    <a:pt x="21600" y="12477"/>
                  </a:lnTo>
                  <a:lnTo>
                    <a:pt x="21435" y="8293"/>
                  </a:lnTo>
                  <a:lnTo>
                    <a:pt x="19712" y="4476"/>
                  </a:lnTo>
                  <a:lnTo>
                    <a:pt x="16548" y="1508"/>
                  </a:lnTo>
                  <a:lnTo>
                    <a:pt x="1248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5" name="Google Shape;485;p14"/>
            <p:cNvSpPr/>
            <p:nvPr/>
          </p:nvSpPr>
          <p:spPr>
            <a:xfrm>
              <a:off x="6337668" y="515983"/>
              <a:ext cx="38780" cy="38778"/>
            </a:xfrm>
            <a:custGeom>
              <a:rect b="b" l="l" r="r" t="t"/>
              <a:pathLst>
                <a:path extrusionOk="0" h="21600" w="2160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6"/>
                  </a:lnTo>
                  <a:lnTo>
                    <a:pt x="0" y="9116"/>
                  </a:lnTo>
                  <a:lnTo>
                    <a:pt x="163" y="13304"/>
                  </a:lnTo>
                  <a:lnTo>
                    <a:pt x="1885" y="17124"/>
                  </a:lnTo>
                  <a:lnTo>
                    <a:pt x="5052" y="20093"/>
                  </a:lnTo>
                  <a:lnTo>
                    <a:pt x="9119" y="21600"/>
                  </a:lnTo>
                  <a:lnTo>
                    <a:pt x="13304" y="21435"/>
                  </a:lnTo>
                  <a:lnTo>
                    <a:pt x="17123" y="19712"/>
                  </a:lnTo>
                  <a:lnTo>
                    <a:pt x="20091" y="16548"/>
                  </a:lnTo>
                  <a:lnTo>
                    <a:pt x="21600" y="12481"/>
                  </a:lnTo>
                  <a:lnTo>
                    <a:pt x="21436" y="8296"/>
                  </a:lnTo>
                  <a:lnTo>
                    <a:pt x="19715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6" name="Google Shape;486;p14"/>
            <p:cNvSpPr/>
            <p:nvPr/>
          </p:nvSpPr>
          <p:spPr>
            <a:xfrm>
              <a:off x="4441562" y="2113774"/>
              <a:ext cx="38778" cy="38774"/>
            </a:xfrm>
            <a:custGeom>
              <a:rect b="b" l="l" r="r" t="t"/>
              <a:pathLst>
                <a:path extrusionOk="0" h="21600" w="21600">
                  <a:moveTo>
                    <a:pt x="12481" y="0"/>
                  </a:moveTo>
                  <a:lnTo>
                    <a:pt x="8296" y="163"/>
                  </a:lnTo>
                  <a:lnTo>
                    <a:pt x="4477" y="1882"/>
                  </a:lnTo>
                  <a:lnTo>
                    <a:pt x="1508" y="5046"/>
                  </a:lnTo>
                  <a:lnTo>
                    <a:pt x="0" y="9117"/>
                  </a:lnTo>
                  <a:lnTo>
                    <a:pt x="163" y="13305"/>
                  </a:lnTo>
                  <a:lnTo>
                    <a:pt x="1885" y="17125"/>
                  </a:lnTo>
                  <a:lnTo>
                    <a:pt x="5052" y="20095"/>
                  </a:lnTo>
                  <a:lnTo>
                    <a:pt x="9120" y="21600"/>
                  </a:lnTo>
                  <a:lnTo>
                    <a:pt x="13305" y="21437"/>
                  </a:lnTo>
                  <a:lnTo>
                    <a:pt x="17124" y="19716"/>
                  </a:lnTo>
                  <a:lnTo>
                    <a:pt x="20092" y="16550"/>
                  </a:lnTo>
                  <a:lnTo>
                    <a:pt x="21600" y="12482"/>
                  </a:lnTo>
                  <a:lnTo>
                    <a:pt x="21435" y="8294"/>
                  </a:lnTo>
                  <a:lnTo>
                    <a:pt x="19712" y="4475"/>
                  </a:lnTo>
                  <a:lnTo>
                    <a:pt x="16548" y="1509"/>
                  </a:lnTo>
                  <a:lnTo>
                    <a:pt x="1248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7" name="Google Shape;487;p14"/>
            <p:cNvSpPr/>
            <p:nvPr/>
          </p:nvSpPr>
          <p:spPr>
            <a:xfrm>
              <a:off x="4063075" y="2440127"/>
              <a:ext cx="38780" cy="38774"/>
            </a:xfrm>
            <a:custGeom>
              <a:rect b="b" l="l" r="r" t="t"/>
              <a:pathLst>
                <a:path extrusionOk="0" h="21600" w="21600">
                  <a:moveTo>
                    <a:pt x="12481" y="0"/>
                  </a:moveTo>
                  <a:lnTo>
                    <a:pt x="8295" y="164"/>
                  </a:lnTo>
                  <a:lnTo>
                    <a:pt x="4477" y="1885"/>
                  </a:lnTo>
                  <a:lnTo>
                    <a:pt x="1508" y="5049"/>
                  </a:lnTo>
                  <a:lnTo>
                    <a:pt x="0" y="9121"/>
                  </a:lnTo>
                  <a:lnTo>
                    <a:pt x="163" y="13307"/>
                  </a:lnTo>
                  <a:lnTo>
                    <a:pt x="1882" y="17125"/>
                  </a:lnTo>
                  <a:lnTo>
                    <a:pt x="5045" y="20090"/>
                  </a:lnTo>
                  <a:lnTo>
                    <a:pt x="9116" y="21600"/>
                  </a:lnTo>
                  <a:lnTo>
                    <a:pt x="13303" y="21439"/>
                  </a:lnTo>
                  <a:lnTo>
                    <a:pt x="17123" y="19719"/>
                  </a:lnTo>
                  <a:lnTo>
                    <a:pt x="20092" y="16553"/>
                  </a:lnTo>
                  <a:lnTo>
                    <a:pt x="21600" y="12482"/>
                  </a:lnTo>
                  <a:lnTo>
                    <a:pt x="21436" y="8294"/>
                  </a:lnTo>
                  <a:lnTo>
                    <a:pt x="19715" y="4473"/>
                  </a:lnTo>
                  <a:lnTo>
                    <a:pt x="16547" y="1504"/>
                  </a:lnTo>
                  <a:lnTo>
                    <a:pt x="1248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8" name="Google Shape;488;p14"/>
            <p:cNvSpPr/>
            <p:nvPr/>
          </p:nvSpPr>
          <p:spPr>
            <a:xfrm>
              <a:off x="2689300" y="2997093"/>
              <a:ext cx="38780" cy="38780"/>
            </a:xfrm>
            <a:custGeom>
              <a:rect b="b" l="l" r="r" t="t"/>
              <a:pathLst>
                <a:path extrusionOk="0" h="21600" w="2160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1" y="16547"/>
                  </a:lnTo>
                  <a:lnTo>
                    <a:pt x="21600" y="12477"/>
                  </a:lnTo>
                  <a:lnTo>
                    <a:pt x="21436" y="8293"/>
                  </a:lnTo>
                  <a:lnTo>
                    <a:pt x="19715" y="4476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9" name="Google Shape;489;p14"/>
            <p:cNvSpPr/>
            <p:nvPr/>
          </p:nvSpPr>
          <p:spPr>
            <a:xfrm>
              <a:off x="6466739" y="3230309"/>
              <a:ext cx="38778" cy="38773"/>
            </a:xfrm>
            <a:custGeom>
              <a:rect b="b" l="l" r="r" t="t"/>
              <a:pathLst>
                <a:path extrusionOk="0" h="21600" w="21600">
                  <a:moveTo>
                    <a:pt x="12484" y="0"/>
                  </a:moveTo>
                  <a:lnTo>
                    <a:pt x="8297" y="163"/>
                  </a:lnTo>
                  <a:lnTo>
                    <a:pt x="4477" y="1882"/>
                  </a:lnTo>
                  <a:lnTo>
                    <a:pt x="1508" y="5046"/>
                  </a:lnTo>
                  <a:lnTo>
                    <a:pt x="0" y="9118"/>
                  </a:lnTo>
                  <a:lnTo>
                    <a:pt x="163" y="13305"/>
                  </a:lnTo>
                  <a:lnTo>
                    <a:pt x="1885" y="17126"/>
                  </a:lnTo>
                  <a:lnTo>
                    <a:pt x="5052" y="20095"/>
                  </a:lnTo>
                  <a:lnTo>
                    <a:pt x="9120" y="21600"/>
                  </a:lnTo>
                  <a:lnTo>
                    <a:pt x="13305" y="21435"/>
                  </a:lnTo>
                  <a:lnTo>
                    <a:pt x="17124" y="19714"/>
                  </a:lnTo>
                  <a:lnTo>
                    <a:pt x="20092" y="16550"/>
                  </a:lnTo>
                  <a:lnTo>
                    <a:pt x="21600" y="12482"/>
                  </a:lnTo>
                  <a:lnTo>
                    <a:pt x="21436" y="8295"/>
                  </a:lnTo>
                  <a:lnTo>
                    <a:pt x="19716" y="4475"/>
                  </a:lnTo>
                  <a:lnTo>
                    <a:pt x="16555" y="1509"/>
                  </a:lnTo>
                  <a:lnTo>
                    <a:pt x="1248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0" name="Google Shape;490;p14"/>
            <p:cNvSpPr/>
            <p:nvPr/>
          </p:nvSpPr>
          <p:spPr>
            <a:xfrm>
              <a:off x="1952490" y="1847519"/>
              <a:ext cx="38778" cy="38774"/>
            </a:xfrm>
            <a:custGeom>
              <a:rect b="b" l="l" r="r" t="t"/>
              <a:pathLst>
                <a:path extrusionOk="0" h="21600" w="21600">
                  <a:moveTo>
                    <a:pt x="12481" y="0"/>
                  </a:moveTo>
                  <a:lnTo>
                    <a:pt x="8296" y="163"/>
                  </a:lnTo>
                  <a:lnTo>
                    <a:pt x="4477" y="1882"/>
                  </a:lnTo>
                  <a:lnTo>
                    <a:pt x="1508" y="5046"/>
                  </a:lnTo>
                  <a:lnTo>
                    <a:pt x="0" y="9117"/>
                  </a:lnTo>
                  <a:lnTo>
                    <a:pt x="163" y="13305"/>
                  </a:lnTo>
                  <a:lnTo>
                    <a:pt x="1885" y="17125"/>
                  </a:lnTo>
                  <a:lnTo>
                    <a:pt x="5052" y="20095"/>
                  </a:lnTo>
                  <a:lnTo>
                    <a:pt x="9120" y="21600"/>
                  </a:lnTo>
                  <a:lnTo>
                    <a:pt x="13305" y="21437"/>
                  </a:lnTo>
                  <a:lnTo>
                    <a:pt x="17124" y="19716"/>
                  </a:lnTo>
                  <a:lnTo>
                    <a:pt x="20092" y="16550"/>
                  </a:lnTo>
                  <a:lnTo>
                    <a:pt x="21600" y="12482"/>
                  </a:lnTo>
                  <a:lnTo>
                    <a:pt x="21435" y="8294"/>
                  </a:lnTo>
                  <a:lnTo>
                    <a:pt x="19712" y="4475"/>
                  </a:lnTo>
                  <a:lnTo>
                    <a:pt x="16548" y="1509"/>
                  </a:lnTo>
                  <a:lnTo>
                    <a:pt x="1248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1" name="Google Shape;491;p14"/>
            <p:cNvSpPr/>
            <p:nvPr/>
          </p:nvSpPr>
          <p:spPr>
            <a:xfrm>
              <a:off x="2705252" y="1678800"/>
              <a:ext cx="38780" cy="38780"/>
            </a:xfrm>
            <a:custGeom>
              <a:rect b="b" l="l" r="r" t="t"/>
              <a:pathLst>
                <a:path extrusionOk="0" h="21600" w="21600">
                  <a:moveTo>
                    <a:pt x="12480" y="0"/>
                  </a:moveTo>
                  <a:lnTo>
                    <a:pt x="8293" y="163"/>
                  </a:lnTo>
                  <a:lnTo>
                    <a:pt x="4474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1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5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2" name="Google Shape;492;p14"/>
            <p:cNvSpPr/>
            <p:nvPr/>
          </p:nvSpPr>
          <p:spPr>
            <a:xfrm>
              <a:off x="4343271" y="2658747"/>
              <a:ext cx="38778" cy="38774"/>
            </a:xfrm>
            <a:custGeom>
              <a:rect b="b" l="l" r="r" t="t"/>
              <a:pathLst>
                <a:path extrusionOk="0" h="21600" w="21600">
                  <a:moveTo>
                    <a:pt x="12481" y="0"/>
                  </a:moveTo>
                  <a:lnTo>
                    <a:pt x="8296" y="163"/>
                  </a:lnTo>
                  <a:lnTo>
                    <a:pt x="4477" y="1882"/>
                  </a:lnTo>
                  <a:lnTo>
                    <a:pt x="1508" y="5046"/>
                  </a:lnTo>
                  <a:lnTo>
                    <a:pt x="0" y="9117"/>
                  </a:lnTo>
                  <a:lnTo>
                    <a:pt x="163" y="13305"/>
                  </a:lnTo>
                  <a:lnTo>
                    <a:pt x="1882" y="17125"/>
                  </a:lnTo>
                  <a:lnTo>
                    <a:pt x="5046" y="20095"/>
                  </a:lnTo>
                  <a:lnTo>
                    <a:pt x="9116" y="21600"/>
                  </a:lnTo>
                  <a:lnTo>
                    <a:pt x="13304" y="21437"/>
                  </a:lnTo>
                  <a:lnTo>
                    <a:pt x="17124" y="19716"/>
                  </a:lnTo>
                  <a:lnTo>
                    <a:pt x="20093" y="16550"/>
                  </a:lnTo>
                  <a:lnTo>
                    <a:pt x="21600" y="12482"/>
                  </a:lnTo>
                  <a:lnTo>
                    <a:pt x="21435" y="8294"/>
                  </a:lnTo>
                  <a:lnTo>
                    <a:pt x="19712" y="4475"/>
                  </a:lnTo>
                  <a:lnTo>
                    <a:pt x="16548" y="1509"/>
                  </a:lnTo>
                  <a:lnTo>
                    <a:pt x="1248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3" name="Google Shape;493;p14"/>
            <p:cNvSpPr/>
            <p:nvPr/>
          </p:nvSpPr>
          <p:spPr>
            <a:xfrm>
              <a:off x="5144020" y="1046462"/>
              <a:ext cx="38778" cy="38778"/>
            </a:xfrm>
            <a:custGeom>
              <a:rect b="b" l="l" r="r" t="t"/>
              <a:pathLst>
                <a:path extrusionOk="0" h="21600" w="21600">
                  <a:moveTo>
                    <a:pt x="12480" y="0"/>
                  </a:moveTo>
                  <a:lnTo>
                    <a:pt x="8295" y="163"/>
                  </a:lnTo>
                  <a:lnTo>
                    <a:pt x="4476" y="1882"/>
                  </a:lnTo>
                  <a:lnTo>
                    <a:pt x="1507" y="5046"/>
                  </a:lnTo>
                  <a:lnTo>
                    <a:pt x="0" y="9116"/>
                  </a:lnTo>
                  <a:lnTo>
                    <a:pt x="165" y="13304"/>
                  </a:lnTo>
                  <a:lnTo>
                    <a:pt x="1887" y="17124"/>
                  </a:lnTo>
                  <a:lnTo>
                    <a:pt x="5051" y="20093"/>
                  </a:lnTo>
                  <a:lnTo>
                    <a:pt x="9119" y="21600"/>
                  </a:lnTo>
                  <a:lnTo>
                    <a:pt x="13304" y="21435"/>
                  </a:lnTo>
                  <a:lnTo>
                    <a:pt x="17123" y="19712"/>
                  </a:lnTo>
                  <a:lnTo>
                    <a:pt x="20092" y="16548"/>
                  </a:lnTo>
                  <a:lnTo>
                    <a:pt x="21600" y="12481"/>
                  </a:lnTo>
                  <a:lnTo>
                    <a:pt x="21436" y="8296"/>
                  </a:lnTo>
                  <a:lnTo>
                    <a:pt x="19714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4" name="Google Shape;494;p14"/>
            <p:cNvSpPr/>
            <p:nvPr/>
          </p:nvSpPr>
          <p:spPr>
            <a:xfrm>
              <a:off x="3022521" y="943057"/>
              <a:ext cx="38778" cy="38780"/>
            </a:xfrm>
            <a:custGeom>
              <a:rect b="b" l="l" r="r" t="t"/>
              <a:pathLst>
                <a:path extrusionOk="0" h="21600" w="21600">
                  <a:moveTo>
                    <a:pt x="12481" y="0"/>
                  </a:moveTo>
                  <a:lnTo>
                    <a:pt x="8296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20" y="21600"/>
                  </a:lnTo>
                  <a:lnTo>
                    <a:pt x="13305" y="21436"/>
                  </a:lnTo>
                  <a:lnTo>
                    <a:pt x="17124" y="19715"/>
                  </a:lnTo>
                  <a:lnTo>
                    <a:pt x="20092" y="16547"/>
                  </a:lnTo>
                  <a:lnTo>
                    <a:pt x="21600" y="12480"/>
                  </a:lnTo>
                  <a:lnTo>
                    <a:pt x="21435" y="8293"/>
                  </a:lnTo>
                  <a:lnTo>
                    <a:pt x="19712" y="4474"/>
                  </a:lnTo>
                  <a:lnTo>
                    <a:pt x="16548" y="1508"/>
                  </a:lnTo>
                  <a:lnTo>
                    <a:pt x="1248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5" name="Google Shape;495;p14"/>
            <p:cNvSpPr/>
            <p:nvPr/>
          </p:nvSpPr>
          <p:spPr>
            <a:xfrm>
              <a:off x="3857910" y="550977"/>
              <a:ext cx="38778" cy="38774"/>
            </a:xfrm>
            <a:custGeom>
              <a:rect b="b" l="l" r="r" t="t"/>
              <a:pathLst>
                <a:path extrusionOk="0" h="21600" w="21600">
                  <a:moveTo>
                    <a:pt x="12481" y="0"/>
                  </a:moveTo>
                  <a:lnTo>
                    <a:pt x="8296" y="163"/>
                  </a:lnTo>
                  <a:lnTo>
                    <a:pt x="4477" y="1882"/>
                  </a:lnTo>
                  <a:lnTo>
                    <a:pt x="1508" y="5046"/>
                  </a:lnTo>
                  <a:lnTo>
                    <a:pt x="0" y="9117"/>
                  </a:lnTo>
                  <a:lnTo>
                    <a:pt x="163" y="13305"/>
                  </a:lnTo>
                  <a:lnTo>
                    <a:pt x="1882" y="17125"/>
                  </a:lnTo>
                  <a:lnTo>
                    <a:pt x="5046" y="20095"/>
                  </a:lnTo>
                  <a:lnTo>
                    <a:pt x="9116" y="21600"/>
                  </a:lnTo>
                  <a:lnTo>
                    <a:pt x="13304" y="21437"/>
                  </a:lnTo>
                  <a:lnTo>
                    <a:pt x="17124" y="19716"/>
                  </a:lnTo>
                  <a:lnTo>
                    <a:pt x="20093" y="16550"/>
                  </a:lnTo>
                  <a:lnTo>
                    <a:pt x="21600" y="12482"/>
                  </a:lnTo>
                  <a:lnTo>
                    <a:pt x="21435" y="8294"/>
                  </a:lnTo>
                  <a:lnTo>
                    <a:pt x="19712" y="4475"/>
                  </a:lnTo>
                  <a:lnTo>
                    <a:pt x="16548" y="1509"/>
                  </a:lnTo>
                  <a:lnTo>
                    <a:pt x="1248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6" name="Google Shape;496;p14"/>
            <p:cNvSpPr/>
            <p:nvPr/>
          </p:nvSpPr>
          <p:spPr>
            <a:xfrm>
              <a:off x="6496846" y="786029"/>
              <a:ext cx="38780" cy="38780"/>
            </a:xfrm>
            <a:custGeom>
              <a:rect b="b" l="l" r="r" t="t"/>
              <a:pathLst>
                <a:path extrusionOk="0" h="21600" w="2160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1" y="16547"/>
                  </a:lnTo>
                  <a:lnTo>
                    <a:pt x="21600" y="12477"/>
                  </a:lnTo>
                  <a:lnTo>
                    <a:pt x="21436" y="8293"/>
                  </a:lnTo>
                  <a:lnTo>
                    <a:pt x="19715" y="4476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7" name="Google Shape;497;p14"/>
            <p:cNvSpPr/>
            <p:nvPr/>
          </p:nvSpPr>
          <p:spPr>
            <a:xfrm>
              <a:off x="2239450" y="1160322"/>
              <a:ext cx="38780" cy="38778"/>
            </a:xfrm>
            <a:custGeom>
              <a:rect b="b" l="l" r="r" t="t"/>
              <a:pathLst>
                <a:path extrusionOk="0" h="21600" w="2160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6"/>
                  </a:lnTo>
                  <a:lnTo>
                    <a:pt x="0" y="9116"/>
                  </a:lnTo>
                  <a:lnTo>
                    <a:pt x="163" y="13304"/>
                  </a:lnTo>
                  <a:lnTo>
                    <a:pt x="1885" y="17124"/>
                  </a:lnTo>
                  <a:lnTo>
                    <a:pt x="5052" y="20093"/>
                  </a:lnTo>
                  <a:lnTo>
                    <a:pt x="9119" y="21600"/>
                  </a:lnTo>
                  <a:lnTo>
                    <a:pt x="13304" y="21435"/>
                  </a:lnTo>
                  <a:lnTo>
                    <a:pt x="17123" y="19712"/>
                  </a:lnTo>
                  <a:lnTo>
                    <a:pt x="20091" y="16548"/>
                  </a:lnTo>
                  <a:lnTo>
                    <a:pt x="21600" y="12478"/>
                  </a:lnTo>
                  <a:lnTo>
                    <a:pt x="21436" y="8294"/>
                  </a:lnTo>
                  <a:lnTo>
                    <a:pt x="19715" y="4476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" name="Google Shape;498;p14"/>
            <p:cNvSpPr/>
            <p:nvPr/>
          </p:nvSpPr>
          <p:spPr>
            <a:xfrm>
              <a:off x="6045057" y="2396308"/>
              <a:ext cx="38780" cy="38773"/>
            </a:xfrm>
            <a:custGeom>
              <a:rect b="b" l="l" r="r" t="t"/>
              <a:pathLst>
                <a:path extrusionOk="0" h="21600" w="21600">
                  <a:moveTo>
                    <a:pt x="12484" y="0"/>
                  </a:moveTo>
                  <a:lnTo>
                    <a:pt x="8297" y="163"/>
                  </a:lnTo>
                  <a:lnTo>
                    <a:pt x="4477" y="1882"/>
                  </a:lnTo>
                  <a:lnTo>
                    <a:pt x="1508" y="5046"/>
                  </a:lnTo>
                  <a:lnTo>
                    <a:pt x="0" y="9118"/>
                  </a:lnTo>
                  <a:lnTo>
                    <a:pt x="163" y="13305"/>
                  </a:lnTo>
                  <a:lnTo>
                    <a:pt x="1885" y="17126"/>
                  </a:lnTo>
                  <a:lnTo>
                    <a:pt x="5052" y="20095"/>
                  </a:lnTo>
                  <a:lnTo>
                    <a:pt x="9119" y="21600"/>
                  </a:lnTo>
                  <a:lnTo>
                    <a:pt x="13304" y="21435"/>
                  </a:lnTo>
                  <a:lnTo>
                    <a:pt x="17123" y="19714"/>
                  </a:lnTo>
                  <a:lnTo>
                    <a:pt x="20091" y="16550"/>
                  </a:lnTo>
                  <a:lnTo>
                    <a:pt x="21600" y="12482"/>
                  </a:lnTo>
                  <a:lnTo>
                    <a:pt x="21437" y="8295"/>
                  </a:lnTo>
                  <a:lnTo>
                    <a:pt x="19717" y="4475"/>
                  </a:lnTo>
                  <a:lnTo>
                    <a:pt x="16554" y="1509"/>
                  </a:lnTo>
                  <a:lnTo>
                    <a:pt x="1248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" name="Google Shape;499;p14"/>
            <p:cNvSpPr/>
            <p:nvPr/>
          </p:nvSpPr>
          <p:spPr>
            <a:xfrm>
              <a:off x="4864162" y="3425535"/>
              <a:ext cx="38780" cy="38780"/>
            </a:xfrm>
            <a:custGeom>
              <a:rect b="b" l="l" r="r" t="t"/>
              <a:pathLst>
                <a:path extrusionOk="0" h="21600" w="2160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1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5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" name="Google Shape;500;p14"/>
            <p:cNvSpPr/>
            <p:nvPr/>
          </p:nvSpPr>
          <p:spPr>
            <a:xfrm>
              <a:off x="5759463" y="2027822"/>
              <a:ext cx="38780" cy="38778"/>
            </a:xfrm>
            <a:custGeom>
              <a:rect b="b" l="l" r="r" t="t"/>
              <a:pathLst>
                <a:path extrusionOk="0" h="21600" w="21600">
                  <a:moveTo>
                    <a:pt x="12480" y="0"/>
                  </a:moveTo>
                  <a:lnTo>
                    <a:pt x="8295" y="164"/>
                  </a:lnTo>
                  <a:lnTo>
                    <a:pt x="4477" y="1884"/>
                  </a:lnTo>
                  <a:lnTo>
                    <a:pt x="1508" y="5044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4"/>
                  </a:lnTo>
                  <a:lnTo>
                    <a:pt x="20091" y="16547"/>
                  </a:lnTo>
                  <a:lnTo>
                    <a:pt x="21600" y="12480"/>
                  </a:lnTo>
                  <a:lnTo>
                    <a:pt x="21436" y="8295"/>
                  </a:lnTo>
                  <a:lnTo>
                    <a:pt x="19715" y="4476"/>
                  </a:lnTo>
                  <a:lnTo>
                    <a:pt x="16547" y="1507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1" name="Google Shape;501;p14"/>
            <p:cNvSpPr/>
            <p:nvPr/>
          </p:nvSpPr>
          <p:spPr>
            <a:xfrm>
              <a:off x="3964871" y="1037666"/>
              <a:ext cx="38778" cy="38778"/>
            </a:xfrm>
            <a:custGeom>
              <a:rect b="b" l="l" r="r" t="t"/>
              <a:pathLst>
                <a:path extrusionOk="0" h="21600" w="21600">
                  <a:moveTo>
                    <a:pt x="12478" y="0"/>
                  </a:moveTo>
                  <a:lnTo>
                    <a:pt x="8293" y="163"/>
                  </a:lnTo>
                  <a:lnTo>
                    <a:pt x="4476" y="1884"/>
                  </a:lnTo>
                  <a:lnTo>
                    <a:pt x="1508" y="5048"/>
                  </a:lnTo>
                  <a:lnTo>
                    <a:pt x="0" y="9119"/>
                  </a:lnTo>
                  <a:lnTo>
                    <a:pt x="163" y="13304"/>
                  </a:lnTo>
                  <a:lnTo>
                    <a:pt x="1885" y="17124"/>
                  </a:lnTo>
                  <a:lnTo>
                    <a:pt x="5052" y="20095"/>
                  </a:lnTo>
                  <a:lnTo>
                    <a:pt x="9120" y="21600"/>
                  </a:lnTo>
                  <a:lnTo>
                    <a:pt x="13305" y="21435"/>
                  </a:lnTo>
                  <a:lnTo>
                    <a:pt x="17124" y="19714"/>
                  </a:lnTo>
                  <a:lnTo>
                    <a:pt x="20092" y="16551"/>
                  </a:lnTo>
                  <a:lnTo>
                    <a:pt x="21600" y="12483"/>
                  </a:lnTo>
                  <a:lnTo>
                    <a:pt x="21435" y="8296"/>
                  </a:lnTo>
                  <a:lnTo>
                    <a:pt x="19712" y="4477"/>
                  </a:lnTo>
                  <a:lnTo>
                    <a:pt x="16548" y="1511"/>
                  </a:lnTo>
                  <a:lnTo>
                    <a:pt x="1247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2" name="Google Shape;502;p14"/>
            <p:cNvSpPr/>
            <p:nvPr/>
          </p:nvSpPr>
          <p:spPr>
            <a:xfrm>
              <a:off x="6590327" y="3314112"/>
              <a:ext cx="38780" cy="38780"/>
            </a:xfrm>
            <a:custGeom>
              <a:rect b="b" l="l" r="r" t="t"/>
              <a:pathLst>
                <a:path extrusionOk="0" h="21600" w="2160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1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5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3" name="Google Shape;503;p14"/>
            <p:cNvSpPr/>
            <p:nvPr/>
          </p:nvSpPr>
          <p:spPr>
            <a:xfrm>
              <a:off x="3356933" y="1967612"/>
              <a:ext cx="38780" cy="38780"/>
            </a:xfrm>
            <a:custGeom>
              <a:rect b="b" l="l" r="r" t="t"/>
              <a:pathLst>
                <a:path extrusionOk="0" h="21600" w="2160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1" y="16547"/>
                  </a:lnTo>
                  <a:lnTo>
                    <a:pt x="21600" y="12477"/>
                  </a:lnTo>
                  <a:lnTo>
                    <a:pt x="21436" y="8293"/>
                  </a:lnTo>
                  <a:lnTo>
                    <a:pt x="19715" y="4476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4" name="Google Shape;504;p14"/>
            <p:cNvSpPr/>
            <p:nvPr/>
          </p:nvSpPr>
          <p:spPr>
            <a:xfrm>
              <a:off x="3932796" y="1934257"/>
              <a:ext cx="38778" cy="38780"/>
            </a:xfrm>
            <a:custGeom>
              <a:rect b="b" l="l" r="r" t="t"/>
              <a:pathLst>
                <a:path extrusionOk="0" h="21600" w="21600">
                  <a:moveTo>
                    <a:pt x="12480" y="0"/>
                  </a:moveTo>
                  <a:lnTo>
                    <a:pt x="8295" y="163"/>
                  </a:lnTo>
                  <a:lnTo>
                    <a:pt x="4476" y="1882"/>
                  </a:lnTo>
                  <a:lnTo>
                    <a:pt x="1507" y="5045"/>
                  </a:lnTo>
                  <a:lnTo>
                    <a:pt x="0" y="9116"/>
                  </a:lnTo>
                  <a:lnTo>
                    <a:pt x="165" y="13303"/>
                  </a:lnTo>
                  <a:lnTo>
                    <a:pt x="1887" y="17123"/>
                  </a:lnTo>
                  <a:lnTo>
                    <a:pt x="5051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2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4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5" name="Google Shape;505;p14"/>
            <p:cNvSpPr/>
            <p:nvPr/>
          </p:nvSpPr>
          <p:spPr>
            <a:xfrm>
              <a:off x="2807975" y="1924372"/>
              <a:ext cx="38780" cy="38778"/>
            </a:xfrm>
            <a:custGeom>
              <a:rect b="b" l="l" r="r" t="t"/>
              <a:pathLst>
                <a:path extrusionOk="0" h="21600" w="21600">
                  <a:moveTo>
                    <a:pt x="12481" y="0"/>
                  </a:moveTo>
                  <a:lnTo>
                    <a:pt x="8295" y="164"/>
                  </a:lnTo>
                  <a:lnTo>
                    <a:pt x="4477" y="1885"/>
                  </a:lnTo>
                  <a:lnTo>
                    <a:pt x="1508" y="5048"/>
                  </a:lnTo>
                  <a:lnTo>
                    <a:pt x="0" y="9120"/>
                  </a:lnTo>
                  <a:lnTo>
                    <a:pt x="163" y="13306"/>
                  </a:lnTo>
                  <a:lnTo>
                    <a:pt x="1882" y="17124"/>
                  </a:lnTo>
                  <a:lnTo>
                    <a:pt x="5045" y="20088"/>
                  </a:lnTo>
                  <a:lnTo>
                    <a:pt x="9116" y="21600"/>
                  </a:lnTo>
                  <a:lnTo>
                    <a:pt x="13303" y="21437"/>
                  </a:lnTo>
                  <a:lnTo>
                    <a:pt x="17123" y="19716"/>
                  </a:lnTo>
                  <a:lnTo>
                    <a:pt x="20092" y="16551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5" y="4476"/>
                  </a:lnTo>
                  <a:lnTo>
                    <a:pt x="16547" y="1504"/>
                  </a:lnTo>
                  <a:lnTo>
                    <a:pt x="1248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6" name="Google Shape;506;p14"/>
            <p:cNvSpPr/>
            <p:nvPr/>
          </p:nvSpPr>
          <p:spPr>
            <a:xfrm>
              <a:off x="4815933" y="1807071"/>
              <a:ext cx="38780" cy="38780"/>
            </a:xfrm>
            <a:custGeom>
              <a:rect b="b" l="l" r="r" t="t"/>
              <a:pathLst>
                <a:path extrusionOk="0" h="21600" w="21600">
                  <a:moveTo>
                    <a:pt x="12481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2" y="17123"/>
                  </a:lnTo>
                  <a:lnTo>
                    <a:pt x="5045" y="20092"/>
                  </a:lnTo>
                  <a:lnTo>
                    <a:pt x="9116" y="21600"/>
                  </a:lnTo>
                  <a:lnTo>
                    <a:pt x="13303" y="21436"/>
                  </a:lnTo>
                  <a:lnTo>
                    <a:pt x="17123" y="19715"/>
                  </a:lnTo>
                  <a:lnTo>
                    <a:pt x="20092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5" y="4477"/>
                  </a:lnTo>
                  <a:lnTo>
                    <a:pt x="16547" y="1508"/>
                  </a:lnTo>
                  <a:lnTo>
                    <a:pt x="1248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7" name="Google Shape;507;p14"/>
            <p:cNvSpPr/>
            <p:nvPr/>
          </p:nvSpPr>
          <p:spPr>
            <a:xfrm>
              <a:off x="5320303" y="2319246"/>
              <a:ext cx="38780" cy="38780"/>
            </a:xfrm>
            <a:custGeom>
              <a:rect b="b" l="l" r="r" t="t"/>
              <a:pathLst>
                <a:path extrusionOk="0" h="21600" w="21600">
                  <a:moveTo>
                    <a:pt x="12484" y="0"/>
                  </a:moveTo>
                  <a:lnTo>
                    <a:pt x="8297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1" y="16547"/>
                  </a:lnTo>
                  <a:lnTo>
                    <a:pt x="21600" y="12480"/>
                  </a:lnTo>
                  <a:lnTo>
                    <a:pt x="21437" y="8293"/>
                  </a:lnTo>
                  <a:lnTo>
                    <a:pt x="19717" y="4474"/>
                  </a:lnTo>
                  <a:lnTo>
                    <a:pt x="16554" y="1508"/>
                  </a:lnTo>
                  <a:lnTo>
                    <a:pt x="1248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8" name="Google Shape;508;p14"/>
            <p:cNvSpPr/>
            <p:nvPr/>
          </p:nvSpPr>
          <p:spPr>
            <a:xfrm>
              <a:off x="1994578" y="367246"/>
              <a:ext cx="38780" cy="38780"/>
            </a:xfrm>
            <a:custGeom>
              <a:rect b="b" l="l" r="r" t="t"/>
              <a:pathLst>
                <a:path extrusionOk="0" h="21600" w="21600">
                  <a:moveTo>
                    <a:pt x="12480" y="0"/>
                  </a:moveTo>
                  <a:lnTo>
                    <a:pt x="8295" y="164"/>
                  </a:lnTo>
                  <a:lnTo>
                    <a:pt x="4477" y="1885"/>
                  </a:lnTo>
                  <a:lnTo>
                    <a:pt x="1508" y="5048"/>
                  </a:lnTo>
                  <a:lnTo>
                    <a:pt x="0" y="9119"/>
                  </a:lnTo>
                  <a:lnTo>
                    <a:pt x="163" y="13305"/>
                  </a:lnTo>
                  <a:lnTo>
                    <a:pt x="1885" y="17123"/>
                  </a:lnTo>
                  <a:lnTo>
                    <a:pt x="5052" y="20087"/>
                  </a:lnTo>
                  <a:lnTo>
                    <a:pt x="9119" y="21600"/>
                  </a:lnTo>
                  <a:lnTo>
                    <a:pt x="13304" y="21438"/>
                  </a:lnTo>
                  <a:lnTo>
                    <a:pt x="17123" y="19717"/>
                  </a:lnTo>
                  <a:lnTo>
                    <a:pt x="20091" y="16550"/>
                  </a:lnTo>
                  <a:lnTo>
                    <a:pt x="21600" y="12480"/>
                  </a:lnTo>
                  <a:lnTo>
                    <a:pt x="21436" y="8295"/>
                  </a:lnTo>
                  <a:lnTo>
                    <a:pt x="19715" y="4476"/>
                  </a:lnTo>
                  <a:lnTo>
                    <a:pt x="16547" y="1504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9" name="Google Shape;509;p14"/>
            <p:cNvSpPr/>
            <p:nvPr/>
          </p:nvSpPr>
          <p:spPr>
            <a:xfrm>
              <a:off x="3883593" y="1378129"/>
              <a:ext cx="38780" cy="38780"/>
            </a:xfrm>
            <a:custGeom>
              <a:rect b="b" l="l" r="r" t="t"/>
              <a:pathLst>
                <a:path extrusionOk="0" h="21600" w="2160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1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5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0" name="Google Shape;510;p14"/>
            <p:cNvSpPr/>
            <p:nvPr/>
          </p:nvSpPr>
          <p:spPr>
            <a:xfrm>
              <a:off x="4538371" y="3451921"/>
              <a:ext cx="38780" cy="38780"/>
            </a:xfrm>
            <a:custGeom>
              <a:rect b="b" l="l" r="r" t="t"/>
              <a:pathLst>
                <a:path extrusionOk="0" h="21600" w="2160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1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5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1" name="Google Shape;511;p14"/>
            <p:cNvSpPr/>
            <p:nvPr/>
          </p:nvSpPr>
          <p:spPr>
            <a:xfrm>
              <a:off x="4904605" y="2002297"/>
              <a:ext cx="38780" cy="38780"/>
            </a:xfrm>
            <a:custGeom>
              <a:rect b="b" l="l" r="r" t="t"/>
              <a:pathLst>
                <a:path extrusionOk="0" h="21600" w="2160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1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5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2" name="Google Shape;512;p14"/>
            <p:cNvSpPr/>
            <p:nvPr/>
          </p:nvSpPr>
          <p:spPr>
            <a:xfrm>
              <a:off x="6589231" y="3131849"/>
              <a:ext cx="38780" cy="38778"/>
            </a:xfrm>
            <a:custGeom>
              <a:rect b="b" l="l" r="r" t="t"/>
              <a:pathLst>
                <a:path extrusionOk="0" h="21600" w="21600">
                  <a:moveTo>
                    <a:pt x="12480" y="0"/>
                  </a:moveTo>
                  <a:lnTo>
                    <a:pt x="8295" y="165"/>
                  </a:lnTo>
                  <a:lnTo>
                    <a:pt x="4477" y="1887"/>
                  </a:lnTo>
                  <a:lnTo>
                    <a:pt x="1508" y="5051"/>
                  </a:lnTo>
                  <a:lnTo>
                    <a:pt x="0" y="9121"/>
                  </a:lnTo>
                  <a:lnTo>
                    <a:pt x="163" y="13306"/>
                  </a:lnTo>
                  <a:lnTo>
                    <a:pt x="1885" y="17124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7"/>
                  </a:lnTo>
                  <a:lnTo>
                    <a:pt x="17123" y="19717"/>
                  </a:lnTo>
                  <a:lnTo>
                    <a:pt x="20091" y="16554"/>
                  </a:lnTo>
                  <a:lnTo>
                    <a:pt x="21600" y="12487"/>
                  </a:lnTo>
                  <a:lnTo>
                    <a:pt x="21436" y="8301"/>
                  </a:lnTo>
                  <a:lnTo>
                    <a:pt x="19715" y="4480"/>
                  </a:lnTo>
                  <a:lnTo>
                    <a:pt x="16547" y="1507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3" name="Google Shape;513;p14"/>
            <p:cNvSpPr/>
            <p:nvPr/>
          </p:nvSpPr>
          <p:spPr>
            <a:xfrm>
              <a:off x="3864674" y="2409801"/>
              <a:ext cx="38778" cy="38778"/>
            </a:xfrm>
            <a:custGeom>
              <a:rect b="b" l="l" r="r" t="t"/>
              <a:pathLst>
                <a:path extrusionOk="0" h="21600" w="21600">
                  <a:moveTo>
                    <a:pt x="12481" y="0"/>
                  </a:moveTo>
                  <a:lnTo>
                    <a:pt x="8296" y="164"/>
                  </a:lnTo>
                  <a:lnTo>
                    <a:pt x="4477" y="1884"/>
                  </a:lnTo>
                  <a:lnTo>
                    <a:pt x="1508" y="5044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20" y="21600"/>
                  </a:lnTo>
                  <a:lnTo>
                    <a:pt x="13305" y="21436"/>
                  </a:lnTo>
                  <a:lnTo>
                    <a:pt x="17124" y="19714"/>
                  </a:lnTo>
                  <a:lnTo>
                    <a:pt x="20092" y="16547"/>
                  </a:lnTo>
                  <a:lnTo>
                    <a:pt x="21600" y="12480"/>
                  </a:lnTo>
                  <a:lnTo>
                    <a:pt x="21435" y="8295"/>
                  </a:lnTo>
                  <a:lnTo>
                    <a:pt x="19712" y="4476"/>
                  </a:lnTo>
                  <a:lnTo>
                    <a:pt x="16548" y="1507"/>
                  </a:lnTo>
                  <a:lnTo>
                    <a:pt x="1248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4" name="Google Shape;514;p14"/>
            <p:cNvSpPr/>
            <p:nvPr/>
          </p:nvSpPr>
          <p:spPr>
            <a:xfrm>
              <a:off x="1825462" y="852044"/>
              <a:ext cx="38780" cy="38780"/>
            </a:xfrm>
            <a:custGeom>
              <a:rect b="b" l="l" r="r" t="t"/>
              <a:pathLst>
                <a:path extrusionOk="0" h="21600" w="2160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1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5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5" name="Google Shape;515;p14"/>
            <p:cNvSpPr/>
            <p:nvPr/>
          </p:nvSpPr>
          <p:spPr>
            <a:xfrm>
              <a:off x="5905027" y="632138"/>
              <a:ext cx="38778" cy="38774"/>
            </a:xfrm>
            <a:custGeom>
              <a:rect b="b" l="l" r="r" t="t"/>
              <a:pathLst>
                <a:path extrusionOk="0" h="21600" w="21600">
                  <a:moveTo>
                    <a:pt x="12481" y="0"/>
                  </a:moveTo>
                  <a:lnTo>
                    <a:pt x="8296" y="164"/>
                  </a:lnTo>
                  <a:lnTo>
                    <a:pt x="4477" y="1885"/>
                  </a:lnTo>
                  <a:lnTo>
                    <a:pt x="1508" y="5049"/>
                  </a:lnTo>
                  <a:lnTo>
                    <a:pt x="0" y="9121"/>
                  </a:lnTo>
                  <a:lnTo>
                    <a:pt x="163" y="13307"/>
                  </a:lnTo>
                  <a:lnTo>
                    <a:pt x="1882" y="17125"/>
                  </a:lnTo>
                  <a:lnTo>
                    <a:pt x="5046" y="20090"/>
                  </a:lnTo>
                  <a:lnTo>
                    <a:pt x="9116" y="21600"/>
                  </a:lnTo>
                  <a:lnTo>
                    <a:pt x="13304" y="21439"/>
                  </a:lnTo>
                  <a:lnTo>
                    <a:pt x="17124" y="19719"/>
                  </a:lnTo>
                  <a:lnTo>
                    <a:pt x="20093" y="16553"/>
                  </a:lnTo>
                  <a:lnTo>
                    <a:pt x="21600" y="12484"/>
                  </a:lnTo>
                  <a:lnTo>
                    <a:pt x="21435" y="8296"/>
                  </a:lnTo>
                  <a:lnTo>
                    <a:pt x="19712" y="4475"/>
                  </a:lnTo>
                  <a:lnTo>
                    <a:pt x="16548" y="1504"/>
                  </a:lnTo>
                  <a:lnTo>
                    <a:pt x="1248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6" name="Google Shape;516;p14"/>
            <p:cNvSpPr/>
            <p:nvPr/>
          </p:nvSpPr>
          <p:spPr>
            <a:xfrm>
              <a:off x="4249552" y="2792201"/>
              <a:ext cx="38778" cy="38778"/>
            </a:xfrm>
            <a:custGeom>
              <a:rect b="b" l="l" r="r" t="t"/>
              <a:pathLst>
                <a:path extrusionOk="0" h="21600" w="21600">
                  <a:moveTo>
                    <a:pt x="12481" y="0"/>
                  </a:moveTo>
                  <a:lnTo>
                    <a:pt x="8296" y="165"/>
                  </a:lnTo>
                  <a:lnTo>
                    <a:pt x="4477" y="1887"/>
                  </a:lnTo>
                  <a:lnTo>
                    <a:pt x="1508" y="5051"/>
                  </a:lnTo>
                  <a:lnTo>
                    <a:pt x="0" y="9121"/>
                  </a:lnTo>
                  <a:lnTo>
                    <a:pt x="163" y="13306"/>
                  </a:lnTo>
                  <a:lnTo>
                    <a:pt x="1882" y="17124"/>
                  </a:lnTo>
                  <a:lnTo>
                    <a:pt x="5046" y="20092"/>
                  </a:lnTo>
                  <a:lnTo>
                    <a:pt x="9116" y="21600"/>
                  </a:lnTo>
                  <a:lnTo>
                    <a:pt x="13304" y="21437"/>
                  </a:lnTo>
                  <a:lnTo>
                    <a:pt x="17124" y="19717"/>
                  </a:lnTo>
                  <a:lnTo>
                    <a:pt x="20093" y="16554"/>
                  </a:lnTo>
                  <a:lnTo>
                    <a:pt x="21600" y="12486"/>
                  </a:lnTo>
                  <a:lnTo>
                    <a:pt x="21435" y="8299"/>
                  </a:lnTo>
                  <a:lnTo>
                    <a:pt x="19712" y="4477"/>
                  </a:lnTo>
                  <a:lnTo>
                    <a:pt x="16548" y="1507"/>
                  </a:lnTo>
                  <a:lnTo>
                    <a:pt x="1248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7" name="Google Shape;517;p14"/>
            <p:cNvSpPr/>
            <p:nvPr/>
          </p:nvSpPr>
          <p:spPr>
            <a:xfrm>
              <a:off x="4043636" y="489031"/>
              <a:ext cx="38780" cy="38780"/>
            </a:xfrm>
            <a:custGeom>
              <a:rect b="b" l="l" r="r" t="t"/>
              <a:pathLst>
                <a:path extrusionOk="0" h="21600" w="21600">
                  <a:moveTo>
                    <a:pt x="12480" y="0"/>
                  </a:moveTo>
                  <a:lnTo>
                    <a:pt x="8295" y="163"/>
                  </a:lnTo>
                  <a:lnTo>
                    <a:pt x="4477" y="1885"/>
                  </a:lnTo>
                  <a:lnTo>
                    <a:pt x="1508" y="5052"/>
                  </a:lnTo>
                  <a:lnTo>
                    <a:pt x="0" y="9119"/>
                  </a:lnTo>
                  <a:lnTo>
                    <a:pt x="163" y="13304"/>
                  </a:lnTo>
                  <a:lnTo>
                    <a:pt x="1885" y="17123"/>
                  </a:lnTo>
                  <a:lnTo>
                    <a:pt x="5052" y="20091"/>
                  </a:lnTo>
                  <a:lnTo>
                    <a:pt x="9122" y="21600"/>
                  </a:lnTo>
                  <a:lnTo>
                    <a:pt x="13307" y="21436"/>
                  </a:lnTo>
                  <a:lnTo>
                    <a:pt x="17124" y="19715"/>
                  </a:lnTo>
                  <a:lnTo>
                    <a:pt x="20091" y="16547"/>
                  </a:lnTo>
                  <a:lnTo>
                    <a:pt x="21600" y="12477"/>
                  </a:lnTo>
                  <a:lnTo>
                    <a:pt x="21436" y="8293"/>
                  </a:lnTo>
                  <a:lnTo>
                    <a:pt x="19715" y="4476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8" name="Google Shape;518;p14"/>
            <p:cNvSpPr/>
            <p:nvPr/>
          </p:nvSpPr>
          <p:spPr>
            <a:xfrm>
              <a:off x="2713151" y="287048"/>
              <a:ext cx="38778" cy="38774"/>
            </a:xfrm>
            <a:custGeom>
              <a:rect b="b" l="l" r="r" t="t"/>
              <a:pathLst>
                <a:path extrusionOk="0" h="21600" w="21600">
                  <a:moveTo>
                    <a:pt x="12481" y="0"/>
                  </a:moveTo>
                  <a:lnTo>
                    <a:pt x="8296" y="163"/>
                  </a:lnTo>
                  <a:lnTo>
                    <a:pt x="4477" y="1882"/>
                  </a:lnTo>
                  <a:lnTo>
                    <a:pt x="1508" y="5046"/>
                  </a:lnTo>
                  <a:lnTo>
                    <a:pt x="0" y="9117"/>
                  </a:lnTo>
                  <a:lnTo>
                    <a:pt x="163" y="13305"/>
                  </a:lnTo>
                  <a:lnTo>
                    <a:pt x="1885" y="17125"/>
                  </a:lnTo>
                  <a:lnTo>
                    <a:pt x="5052" y="20095"/>
                  </a:lnTo>
                  <a:lnTo>
                    <a:pt x="9120" y="21600"/>
                  </a:lnTo>
                  <a:lnTo>
                    <a:pt x="13305" y="21437"/>
                  </a:lnTo>
                  <a:lnTo>
                    <a:pt x="17124" y="19716"/>
                  </a:lnTo>
                  <a:lnTo>
                    <a:pt x="20092" y="16550"/>
                  </a:lnTo>
                  <a:lnTo>
                    <a:pt x="21600" y="12482"/>
                  </a:lnTo>
                  <a:lnTo>
                    <a:pt x="21435" y="8294"/>
                  </a:lnTo>
                  <a:lnTo>
                    <a:pt x="19712" y="4475"/>
                  </a:lnTo>
                  <a:lnTo>
                    <a:pt x="16548" y="1509"/>
                  </a:lnTo>
                  <a:lnTo>
                    <a:pt x="1248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9" name="Google Shape;519;p14"/>
            <p:cNvSpPr/>
            <p:nvPr/>
          </p:nvSpPr>
          <p:spPr>
            <a:xfrm>
              <a:off x="3428023" y="2289195"/>
              <a:ext cx="38778" cy="38774"/>
            </a:xfrm>
            <a:custGeom>
              <a:rect b="b" l="l" r="r" t="t"/>
              <a:pathLst>
                <a:path extrusionOk="0" h="21600" w="21600">
                  <a:moveTo>
                    <a:pt x="12481" y="0"/>
                  </a:moveTo>
                  <a:lnTo>
                    <a:pt x="8296" y="163"/>
                  </a:lnTo>
                  <a:lnTo>
                    <a:pt x="4477" y="1882"/>
                  </a:lnTo>
                  <a:lnTo>
                    <a:pt x="1508" y="5046"/>
                  </a:lnTo>
                  <a:lnTo>
                    <a:pt x="0" y="9117"/>
                  </a:lnTo>
                  <a:lnTo>
                    <a:pt x="163" y="13305"/>
                  </a:lnTo>
                  <a:lnTo>
                    <a:pt x="1885" y="17125"/>
                  </a:lnTo>
                  <a:lnTo>
                    <a:pt x="5052" y="20095"/>
                  </a:lnTo>
                  <a:lnTo>
                    <a:pt x="9120" y="21600"/>
                  </a:lnTo>
                  <a:lnTo>
                    <a:pt x="13305" y="21437"/>
                  </a:lnTo>
                  <a:lnTo>
                    <a:pt x="17124" y="19716"/>
                  </a:lnTo>
                  <a:lnTo>
                    <a:pt x="20092" y="16550"/>
                  </a:lnTo>
                  <a:lnTo>
                    <a:pt x="21600" y="12479"/>
                  </a:lnTo>
                  <a:lnTo>
                    <a:pt x="21435" y="8292"/>
                  </a:lnTo>
                  <a:lnTo>
                    <a:pt x="19712" y="4473"/>
                  </a:lnTo>
                  <a:lnTo>
                    <a:pt x="16548" y="1509"/>
                  </a:lnTo>
                  <a:lnTo>
                    <a:pt x="1248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0" name="Google Shape;520;p14"/>
            <p:cNvSpPr/>
            <p:nvPr/>
          </p:nvSpPr>
          <p:spPr>
            <a:xfrm>
              <a:off x="5717123" y="1102238"/>
              <a:ext cx="38780" cy="38780"/>
            </a:xfrm>
            <a:custGeom>
              <a:rect b="b" l="l" r="r" t="t"/>
              <a:pathLst>
                <a:path extrusionOk="0" h="21600" w="21600">
                  <a:moveTo>
                    <a:pt x="12481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2" y="17123"/>
                  </a:lnTo>
                  <a:lnTo>
                    <a:pt x="5045" y="20092"/>
                  </a:lnTo>
                  <a:lnTo>
                    <a:pt x="9116" y="21600"/>
                  </a:lnTo>
                  <a:lnTo>
                    <a:pt x="13303" y="21436"/>
                  </a:lnTo>
                  <a:lnTo>
                    <a:pt x="17123" y="19715"/>
                  </a:lnTo>
                  <a:lnTo>
                    <a:pt x="20092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5" y="4477"/>
                  </a:lnTo>
                  <a:lnTo>
                    <a:pt x="16547" y="1508"/>
                  </a:lnTo>
                  <a:lnTo>
                    <a:pt x="1248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1" name="Google Shape;521;p14"/>
            <p:cNvSpPr/>
            <p:nvPr/>
          </p:nvSpPr>
          <p:spPr>
            <a:xfrm>
              <a:off x="3992484" y="660932"/>
              <a:ext cx="38778" cy="38774"/>
            </a:xfrm>
            <a:custGeom>
              <a:rect b="b" l="l" r="r" t="t"/>
              <a:pathLst>
                <a:path extrusionOk="0" h="21600" w="21600">
                  <a:moveTo>
                    <a:pt x="12481" y="0"/>
                  </a:moveTo>
                  <a:lnTo>
                    <a:pt x="8296" y="163"/>
                  </a:lnTo>
                  <a:lnTo>
                    <a:pt x="4477" y="1882"/>
                  </a:lnTo>
                  <a:lnTo>
                    <a:pt x="1508" y="5046"/>
                  </a:lnTo>
                  <a:lnTo>
                    <a:pt x="0" y="9117"/>
                  </a:lnTo>
                  <a:lnTo>
                    <a:pt x="163" y="13305"/>
                  </a:lnTo>
                  <a:lnTo>
                    <a:pt x="1885" y="17125"/>
                  </a:lnTo>
                  <a:lnTo>
                    <a:pt x="5052" y="20095"/>
                  </a:lnTo>
                  <a:lnTo>
                    <a:pt x="9120" y="21600"/>
                  </a:lnTo>
                  <a:lnTo>
                    <a:pt x="13305" y="21437"/>
                  </a:lnTo>
                  <a:lnTo>
                    <a:pt x="17124" y="19716"/>
                  </a:lnTo>
                  <a:lnTo>
                    <a:pt x="20092" y="16550"/>
                  </a:lnTo>
                  <a:lnTo>
                    <a:pt x="21600" y="12479"/>
                  </a:lnTo>
                  <a:lnTo>
                    <a:pt x="21435" y="8292"/>
                  </a:lnTo>
                  <a:lnTo>
                    <a:pt x="19712" y="4473"/>
                  </a:lnTo>
                  <a:lnTo>
                    <a:pt x="16548" y="1509"/>
                  </a:lnTo>
                  <a:lnTo>
                    <a:pt x="1248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2" name="Google Shape;522;p14"/>
            <p:cNvSpPr/>
            <p:nvPr/>
          </p:nvSpPr>
          <p:spPr>
            <a:xfrm>
              <a:off x="4634466" y="2332478"/>
              <a:ext cx="38780" cy="38778"/>
            </a:xfrm>
            <a:custGeom>
              <a:rect b="b" l="l" r="r" t="t"/>
              <a:pathLst>
                <a:path extrusionOk="0" h="21600" w="21600">
                  <a:moveTo>
                    <a:pt x="12481" y="0"/>
                  </a:moveTo>
                  <a:lnTo>
                    <a:pt x="8295" y="164"/>
                  </a:lnTo>
                  <a:lnTo>
                    <a:pt x="4477" y="1885"/>
                  </a:lnTo>
                  <a:lnTo>
                    <a:pt x="1508" y="5048"/>
                  </a:lnTo>
                  <a:lnTo>
                    <a:pt x="0" y="9120"/>
                  </a:lnTo>
                  <a:lnTo>
                    <a:pt x="163" y="13306"/>
                  </a:lnTo>
                  <a:lnTo>
                    <a:pt x="1882" y="17124"/>
                  </a:lnTo>
                  <a:lnTo>
                    <a:pt x="5045" y="20088"/>
                  </a:lnTo>
                  <a:lnTo>
                    <a:pt x="9116" y="21600"/>
                  </a:lnTo>
                  <a:lnTo>
                    <a:pt x="13303" y="21437"/>
                  </a:lnTo>
                  <a:lnTo>
                    <a:pt x="17123" y="19716"/>
                  </a:lnTo>
                  <a:lnTo>
                    <a:pt x="20092" y="16551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5" y="4476"/>
                  </a:lnTo>
                  <a:lnTo>
                    <a:pt x="16547" y="1504"/>
                  </a:lnTo>
                  <a:lnTo>
                    <a:pt x="1248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3" name="Google Shape;523;p14"/>
            <p:cNvSpPr/>
            <p:nvPr/>
          </p:nvSpPr>
          <p:spPr>
            <a:xfrm>
              <a:off x="5945627" y="770244"/>
              <a:ext cx="38778" cy="38780"/>
            </a:xfrm>
            <a:custGeom>
              <a:rect b="b" l="l" r="r" t="t"/>
              <a:pathLst>
                <a:path extrusionOk="0" h="21600" w="21600">
                  <a:moveTo>
                    <a:pt x="12481" y="0"/>
                  </a:moveTo>
                  <a:lnTo>
                    <a:pt x="8296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20" y="21600"/>
                  </a:lnTo>
                  <a:lnTo>
                    <a:pt x="13305" y="21436"/>
                  </a:lnTo>
                  <a:lnTo>
                    <a:pt x="17124" y="19715"/>
                  </a:lnTo>
                  <a:lnTo>
                    <a:pt x="20092" y="16547"/>
                  </a:lnTo>
                  <a:lnTo>
                    <a:pt x="21600" y="12477"/>
                  </a:lnTo>
                  <a:lnTo>
                    <a:pt x="21435" y="8290"/>
                  </a:lnTo>
                  <a:lnTo>
                    <a:pt x="19712" y="4473"/>
                  </a:lnTo>
                  <a:lnTo>
                    <a:pt x="16548" y="1508"/>
                  </a:lnTo>
                  <a:lnTo>
                    <a:pt x="1248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4" name="Google Shape;524;p14"/>
            <p:cNvSpPr/>
            <p:nvPr/>
          </p:nvSpPr>
          <p:spPr>
            <a:xfrm>
              <a:off x="1191338" y="2104698"/>
              <a:ext cx="38778" cy="38780"/>
            </a:xfrm>
            <a:custGeom>
              <a:rect b="b" l="l" r="r" t="t"/>
              <a:pathLst>
                <a:path extrusionOk="0" h="21600" w="21600">
                  <a:moveTo>
                    <a:pt x="12480" y="0"/>
                  </a:moveTo>
                  <a:lnTo>
                    <a:pt x="8295" y="163"/>
                  </a:lnTo>
                  <a:lnTo>
                    <a:pt x="4476" y="1882"/>
                  </a:lnTo>
                  <a:lnTo>
                    <a:pt x="1507" y="5045"/>
                  </a:lnTo>
                  <a:lnTo>
                    <a:pt x="0" y="9116"/>
                  </a:lnTo>
                  <a:lnTo>
                    <a:pt x="165" y="13303"/>
                  </a:lnTo>
                  <a:lnTo>
                    <a:pt x="1887" y="17123"/>
                  </a:lnTo>
                  <a:lnTo>
                    <a:pt x="5051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2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4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5" name="Google Shape;525;p14"/>
            <p:cNvSpPr/>
            <p:nvPr/>
          </p:nvSpPr>
          <p:spPr>
            <a:xfrm>
              <a:off x="2201636" y="2709785"/>
              <a:ext cx="38778" cy="38774"/>
            </a:xfrm>
            <a:custGeom>
              <a:rect b="b" l="l" r="r" t="t"/>
              <a:pathLst>
                <a:path extrusionOk="0" h="21600" w="21600">
                  <a:moveTo>
                    <a:pt x="12481" y="0"/>
                  </a:moveTo>
                  <a:lnTo>
                    <a:pt x="8296" y="163"/>
                  </a:lnTo>
                  <a:lnTo>
                    <a:pt x="4477" y="1882"/>
                  </a:lnTo>
                  <a:lnTo>
                    <a:pt x="1508" y="5046"/>
                  </a:lnTo>
                  <a:lnTo>
                    <a:pt x="0" y="9117"/>
                  </a:lnTo>
                  <a:lnTo>
                    <a:pt x="163" y="13305"/>
                  </a:lnTo>
                  <a:lnTo>
                    <a:pt x="1885" y="17125"/>
                  </a:lnTo>
                  <a:lnTo>
                    <a:pt x="5052" y="20095"/>
                  </a:lnTo>
                  <a:lnTo>
                    <a:pt x="9120" y="21600"/>
                  </a:lnTo>
                  <a:lnTo>
                    <a:pt x="13305" y="21437"/>
                  </a:lnTo>
                  <a:lnTo>
                    <a:pt x="17124" y="19716"/>
                  </a:lnTo>
                  <a:lnTo>
                    <a:pt x="20092" y="16550"/>
                  </a:lnTo>
                  <a:lnTo>
                    <a:pt x="21600" y="12479"/>
                  </a:lnTo>
                  <a:lnTo>
                    <a:pt x="21435" y="8292"/>
                  </a:lnTo>
                  <a:lnTo>
                    <a:pt x="19712" y="4473"/>
                  </a:lnTo>
                  <a:lnTo>
                    <a:pt x="16548" y="1509"/>
                  </a:lnTo>
                  <a:lnTo>
                    <a:pt x="1248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" name="Google Shape;526;p14"/>
            <p:cNvSpPr/>
            <p:nvPr/>
          </p:nvSpPr>
          <p:spPr>
            <a:xfrm>
              <a:off x="5673211" y="1727317"/>
              <a:ext cx="38778" cy="38780"/>
            </a:xfrm>
            <a:custGeom>
              <a:rect b="b" l="l" r="r" t="t"/>
              <a:pathLst>
                <a:path extrusionOk="0" h="21600" w="21600">
                  <a:moveTo>
                    <a:pt x="12480" y="0"/>
                  </a:moveTo>
                  <a:lnTo>
                    <a:pt x="8295" y="163"/>
                  </a:lnTo>
                  <a:lnTo>
                    <a:pt x="4476" y="1882"/>
                  </a:lnTo>
                  <a:lnTo>
                    <a:pt x="1507" y="5045"/>
                  </a:lnTo>
                  <a:lnTo>
                    <a:pt x="0" y="9116"/>
                  </a:lnTo>
                  <a:lnTo>
                    <a:pt x="165" y="13303"/>
                  </a:lnTo>
                  <a:lnTo>
                    <a:pt x="1887" y="17123"/>
                  </a:lnTo>
                  <a:lnTo>
                    <a:pt x="5051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2" y="16547"/>
                  </a:lnTo>
                  <a:lnTo>
                    <a:pt x="21600" y="12477"/>
                  </a:lnTo>
                  <a:lnTo>
                    <a:pt x="21436" y="8293"/>
                  </a:lnTo>
                  <a:lnTo>
                    <a:pt x="19714" y="4476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" name="Google Shape;527;p14"/>
            <p:cNvSpPr/>
            <p:nvPr/>
          </p:nvSpPr>
          <p:spPr>
            <a:xfrm>
              <a:off x="5707695" y="1876931"/>
              <a:ext cx="38780" cy="38780"/>
            </a:xfrm>
            <a:custGeom>
              <a:rect b="b" l="l" r="r" t="t"/>
              <a:pathLst>
                <a:path extrusionOk="0" h="21600" w="21600">
                  <a:moveTo>
                    <a:pt x="12480" y="0"/>
                  </a:moveTo>
                  <a:lnTo>
                    <a:pt x="8293" y="163"/>
                  </a:lnTo>
                  <a:lnTo>
                    <a:pt x="4474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2" y="17123"/>
                  </a:lnTo>
                  <a:lnTo>
                    <a:pt x="5045" y="20092"/>
                  </a:lnTo>
                  <a:lnTo>
                    <a:pt x="9116" y="21600"/>
                  </a:lnTo>
                  <a:lnTo>
                    <a:pt x="13303" y="21436"/>
                  </a:lnTo>
                  <a:lnTo>
                    <a:pt x="17123" y="19715"/>
                  </a:lnTo>
                  <a:lnTo>
                    <a:pt x="20092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5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8" name="Google Shape;528;p14"/>
            <p:cNvSpPr/>
            <p:nvPr/>
          </p:nvSpPr>
          <p:spPr>
            <a:xfrm>
              <a:off x="6206152" y="2893317"/>
              <a:ext cx="38778" cy="38778"/>
            </a:xfrm>
            <a:custGeom>
              <a:rect b="b" l="l" r="r" t="t"/>
              <a:pathLst>
                <a:path extrusionOk="0" h="21600" w="21600">
                  <a:moveTo>
                    <a:pt x="12480" y="0"/>
                  </a:moveTo>
                  <a:lnTo>
                    <a:pt x="8295" y="163"/>
                  </a:lnTo>
                  <a:lnTo>
                    <a:pt x="4476" y="1882"/>
                  </a:lnTo>
                  <a:lnTo>
                    <a:pt x="1507" y="5046"/>
                  </a:lnTo>
                  <a:lnTo>
                    <a:pt x="0" y="9116"/>
                  </a:lnTo>
                  <a:lnTo>
                    <a:pt x="165" y="13304"/>
                  </a:lnTo>
                  <a:lnTo>
                    <a:pt x="1887" y="17124"/>
                  </a:lnTo>
                  <a:lnTo>
                    <a:pt x="5051" y="20093"/>
                  </a:lnTo>
                  <a:lnTo>
                    <a:pt x="9119" y="21600"/>
                  </a:lnTo>
                  <a:lnTo>
                    <a:pt x="13304" y="21435"/>
                  </a:lnTo>
                  <a:lnTo>
                    <a:pt x="17123" y="19712"/>
                  </a:lnTo>
                  <a:lnTo>
                    <a:pt x="20092" y="16548"/>
                  </a:lnTo>
                  <a:lnTo>
                    <a:pt x="21600" y="12478"/>
                  </a:lnTo>
                  <a:lnTo>
                    <a:pt x="21436" y="8294"/>
                  </a:lnTo>
                  <a:lnTo>
                    <a:pt x="19714" y="4476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9" name="Google Shape;529;p14"/>
            <p:cNvSpPr/>
            <p:nvPr/>
          </p:nvSpPr>
          <p:spPr>
            <a:xfrm>
              <a:off x="1265190" y="2789342"/>
              <a:ext cx="38778" cy="38778"/>
            </a:xfrm>
            <a:custGeom>
              <a:rect b="b" l="l" r="r" t="t"/>
              <a:pathLst>
                <a:path extrusionOk="0" h="21600" w="21600">
                  <a:moveTo>
                    <a:pt x="12481" y="0"/>
                  </a:moveTo>
                  <a:lnTo>
                    <a:pt x="8296" y="163"/>
                  </a:lnTo>
                  <a:lnTo>
                    <a:pt x="4477" y="1884"/>
                  </a:lnTo>
                  <a:lnTo>
                    <a:pt x="1508" y="5048"/>
                  </a:lnTo>
                  <a:lnTo>
                    <a:pt x="0" y="9120"/>
                  </a:lnTo>
                  <a:lnTo>
                    <a:pt x="163" y="13307"/>
                  </a:lnTo>
                  <a:lnTo>
                    <a:pt x="1885" y="17126"/>
                  </a:lnTo>
                  <a:lnTo>
                    <a:pt x="5052" y="20095"/>
                  </a:lnTo>
                  <a:lnTo>
                    <a:pt x="9120" y="21600"/>
                  </a:lnTo>
                  <a:lnTo>
                    <a:pt x="13305" y="21435"/>
                  </a:lnTo>
                  <a:lnTo>
                    <a:pt x="17124" y="19714"/>
                  </a:lnTo>
                  <a:lnTo>
                    <a:pt x="20092" y="16551"/>
                  </a:lnTo>
                  <a:lnTo>
                    <a:pt x="21600" y="12480"/>
                  </a:lnTo>
                  <a:lnTo>
                    <a:pt x="21435" y="8294"/>
                  </a:lnTo>
                  <a:lnTo>
                    <a:pt x="19712" y="4476"/>
                  </a:lnTo>
                  <a:lnTo>
                    <a:pt x="16548" y="1511"/>
                  </a:lnTo>
                  <a:lnTo>
                    <a:pt x="1248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0" name="Google Shape;530;p14"/>
            <p:cNvSpPr/>
            <p:nvPr/>
          </p:nvSpPr>
          <p:spPr>
            <a:xfrm>
              <a:off x="3657385" y="3036068"/>
              <a:ext cx="38780" cy="38780"/>
            </a:xfrm>
            <a:custGeom>
              <a:rect b="b" l="l" r="r" t="t"/>
              <a:pathLst>
                <a:path extrusionOk="0" h="21600" w="2160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1" y="16547"/>
                  </a:lnTo>
                  <a:lnTo>
                    <a:pt x="21600" y="12477"/>
                  </a:lnTo>
                  <a:lnTo>
                    <a:pt x="21436" y="8293"/>
                  </a:lnTo>
                  <a:lnTo>
                    <a:pt x="19715" y="4476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1" name="Google Shape;531;p14"/>
            <p:cNvSpPr/>
            <p:nvPr/>
          </p:nvSpPr>
          <p:spPr>
            <a:xfrm>
              <a:off x="6819078" y="2182800"/>
              <a:ext cx="18080" cy="38612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17794" y="69"/>
                  </a:lnTo>
                  <a:lnTo>
                    <a:pt x="9602" y="1796"/>
                  </a:lnTo>
                  <a:lnTo>
                    <a:pt x="3235" y="4973"/>
                  </a:lnTo>
                  <a:lnTo>
                    <a:pt x="0" y="9062"/>
                  </a:lnTo>
                  <a:lnTo>
                    <a:pt x="350" y="13267"/>
                  </a:lnTo>
                  <a:lnTo>
                    <a:pt x="4043" y="17104"/>
                  </a:lnTo>
                  <a:lnTo>
                    <a:pt x="10836" y="20085"/>
                  </a:lnTo>
                  <a:lnTo>
                    <a:pt x="19561" y="21600"/>
                  </a:lnTo>
                  <a:lnTo>
                    <a:pt x="21600" y="21563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2" name="Google Shape;532;p14"/>
            <p:cNvSpPr/>
            <p:nvPr/>
          </p:nvSpPr>
          <p:spPr>
            <a:xfrm>
              <a:off x="4630270" y="801375"/>
              <a:ext cx="38778" cy="38778"/>
            </a:xfrm>
            <a:custGeom>
              <a:rect b="b" l="l" r="r" t="t"/>
              <a:pathLst>
                <a:path extrusionOk="0" h="21600" w="21600">
                  <a:moveTo>
                    <a:pt x="12481" y="0"/>
                  </a:moveTo>
                  <a:lnTo>
                    <a:pt x="8296" y="163"/>
                  </a:lnTo>
                  <a:lnTo>
                    <a:pt x="4477" y="1884"/>
                  </a:lnTo>
                  <a:lnTo>
                    <a:pt x="1508" y="5048"/>
                  </a:lnTo>
                  <a:lnTo>
                    <a:pt x="0" y="9120"/>
                  </a:lnTo>
                  <a:lnTo>
                    <a:pt x="163" y="13307"/>
                  </a:lnTo>
                  <a:lnTo>
                    <a:pt x="1885" y="17126"/>
                  </a:lnTo>
                  <a:lnTo>
                    <a:pt x="5052" y="20095"/>
                  </a:lnTo>
                  <a:lnTo>
                    <a:pt x="9120" y="21600"/>
                  </a:lnTo>
                  <a:lnTo>
                    <a:pt x="13305" y="21435"/>
                  </a:lnTo>
                  <a:lnTo>
                    <a:pt x="17124" y="19714"/>
                  </a:lnTo>
                  <a:lnTo>
                    <a:pt x="20092" y="16551"/>
                  </a:lnTo>
                  <a:lnTo>
                    <a:pt x="21600" y="12483"/>
                  </a:lnTo>
                  <a:lnTo>
                    <a:pt x="21435" y="8296"/>
                  </a:lnTo>
                  <a:lnTo>
                    <a:pt x="19712" y="4477"/>
                  </a:lnTo>
                  <a:lnTo>
                    <a:pt x="16548" y="1511"/>
                  </a:lnTo>
                  <a:lnTo>
                    <a:pt x="1248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3" name="Google Shape;533;p14"/>
            <p:cNvSpPr/>
            <p:nvPr/>
          </p:nvSpPr>
          <p:spPr>
            <a:xfrm>
              <a:off x="6642224" y="1356773"/>
              <a:ext cx="38780" cy="38783"/>
            </a:xfrm>
            <a:custGeom>
              <a:rect b="b" l="l" r="r" t="t"/>
              <a:pathLst>
                <a:path extrusionOk="0" h="21600" w="21600">
                  <a:moveTo>
                    <a:pt x="12480" y="0"/>
                  </a:moveTo>
                  <a:lnTo>
                    <a:pt x="8295" y="165"/>
                  </a:lnTo>
                  <a:lnTo>
                    <a:pt x="4477" y="1887"/>
                  </a:lnTo>
                  <a:lnTo>
                    <a:pt x="1508" y="5051"/>
                  </a:lnTo>
                  <a:lnTo>
                    <a:pt x="0" y="9120"/>
                  </a:lnTo>
                  <a:lnTo>
                    <a:pt x="163" y="13305"/>
                  </a:lnTo>
                  <a:lnTo>
                    <a:pt x="1885" y="17124"/>
                  </a:lnTo>
                  <a:lnTo>
                    <a:pt x="5052" y="20096"/>
                  </a:lnTo>
                  <a:lnTo>
                    <a:pt x="9119" y="21600"/>
                  </a:lnTo>
                  <a:lnTo>
                    <a:pt x="13304" y="21435"/>
                  </a:lnTo>
                  <a:lnTo>
                    <a:pt x="17123" y="19715"/>
                  </a:lnTo>
                  <a:lnTo>
                    <a:pt x="20091" y="16552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5" y="4476"/>
                  </a:lnTo>
                  <a:lnTo>
                    <a:pt x="16547" y="1507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4" name="Google Shape;534;p14"/>
            <p:cNvSpPr/>
            <p:nvPr/>
          </p:nvSpPr>
          <p:spPr>
            <a:xfrm>
              <a:off x="2177531" y="470936"/>
              <a:ext cx="38778" cy="38785"/>
            </a:xfrm>
            <a:custGeom>
              <a:rect b="b" l="l" r="r" t="t"/>
              <a:pathLst>
                <a:path extrusionOk="0" h="21600" w="21600">
                  <a:moveTo>
                    <a:pt x="12478" y="0"/>
                  </a:moveTo>
                  <a:lnTo>
                    <a:pt x="8293" y="163"/>
                  </a:lnTo>
                  <a:lnTo>
                    <a:pt x="4476" y="1884"/>
                  </a:lnTo>
                  <a:lnTo>
                    <a:pt x="1508" y="5047"/>
                  </a:lnTo>
                  <a:lnTo>
                    <a:pt x="0" y="9118"/>
                  </a:lnTo>
                  <a:lnTo>
                    <a:pt x="163" y="13305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20" y="21600"/>
                  </a:lnTo>
                  <a:lnTo>
                    <a:pt x="13305" y="21437"/>
                  </a:lnTo>
                  <a:lnTo>
                    <a:pt x="17124" y="19715"/>
                  </a:lnTo>
                  <a:lnTo>
                    <a:pt x="20092" y="16548"/>
                  </a:lnTo>
                  <a:lnTo>
                    <a:pt x="21600" y="12482"/>
                  </a:lnTo>
                  <a:lnTo>
                    <a:pt x="21435" y="8298"/>
                  </a:lnTo>
                  <a:lnTo>
                    <a:pt x="19712" y="4479"/>
                  </a:lnTo>
                  <a:lnTo>
                    <a:pt x="16548" y="1511"/>
                  </a:lnTo>
                  <a:lnTo>
                    <a:pt x="1247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5" name="Google Shape;535;p14"/>
            <p:cNvSpPr/>
            <p:nvPr/>
          </p:nvSpPr>
          <p:spPr>
            <a:xfrm>
              <a:off x="4592152" y="1782112"/>
              <a:ext cx="38778" cy="38778"/>
            </a:xfrm>
            <a:custGeom>
              <a:rect b="b" l="l" r="r" t="t"/>
              <a:pathLst>
                <a:path extrusionOk="0" h="21600" w="21600">
                  <a:moveTo>
                    <a:pt x="12480" y="0"/>
                  </a:moveTo>
                  <a:lnTo>
                    <a:pt x="8295" y="163"/>
                  </a:lnTo>
                  <a:lnTo>
                    <a:pt x="4476" y="1882"/>
                  </a:lnTo>
                  <a:lnTo>
                    <a:pt x="1507" y="5046"/>
                  </a:lnTo>
                  <a:lnTo>
                    <a:pt x="0" y="9116"/>
                  </a:lnTo>
                  <a:lnTo>
                    <a:pt x="165" y="13304"/>
                  </a:lnTo>
                  <a:lnTo>
                    <a:pt x="1887" y="17124"/>
                  </a:lnTo>
                  <a:lnTo>
                    <a:pt x="5051" y="20093"/>
                  </a:lnTo>
                  <a:lnTo>
                    <a:pt x="9119" y="21600"/>
                  </a:lnTo>
                  <a:lnTo>
                    <a:pt x="13304" y="21435"/>
                  </a:lnTo>
                  <a:lnTo>
                    <a:pt x="17123" y="19712"/>
                  </a:lnTo>
                  <a:lnTo>
                    <a:pt x="20092" y="16548"/>
                  </a:lnTo>
                  <a:lnTo>
                    <a:pt x="21600" y="12481"/>
                  </a:lnTo>
                  <a:lnTo>
                    <a:pt x="21436" y="8296"/>
                  </a:lnTo>
                  <a:lnTo>
                    <a:pt x="19714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6" name="Google Shape;536;p14"/>
            <p:cNvSpPr/>
            <p:nvPr/>
          </p:nvSpPr>
          <p:spPr>
            <a:xfrm>
              <a:off x="4205916" y="2582757"/>
              <a:ext cx="38778" cy="38780"/>
            </a:xfrm>
            <a:custGeom>
              <a:rect b="b" l="l" r="r" t="t"/>
              <a:pathLst>
                <a:path extrusionOk="0" h="21600" w="21600">
                  <a:moveTo>
                    <a:pt x="12481" y="0"/>
                  </a:moveTo>
                  <a:lnTo>
                    <a:pt x="8296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20" y="21600"/>
                  </a:lnTo>
                  <a:lnTo>
                    <a:pt x="13305" y="21436"/>
                  </a:lnTo>
                  <a:lnTo>
                    <a:pt x="17124" y="19715"/>
                  </a:lnTo>
                  <a:lnTo>
                    <a:pt x="20092" y="16547"/>
                  </a:lnTo>
                  <a:lnTo>
                    <a:pt x="21600" y="12480"/>
                  </a:lnTo>
                  <a:lnTo>
                    <a:pt x="21435" y="8293"/>
                  </a:lnTo>
                  <a:lnTo>
                    <a:pt x="19712" y="4474"/>
                  </a:lnTo>
                  <a:lnTo>
                    <a:pt x="16548" y="1508"/>
                  </a:lnTo>
                  <a:lnTo>
                    <a:pt x="1248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7" name="Google Shape;537;p14"/>
            <p:cNvSpPr/>
            <p:nvPr/>
          </p:nvSpPr>
          <p:spPr>
            <a:xfrm>
              <a:off x="6746375" y="1002748"/>
              <a:ext cx="38780" cy="38780"/>
            </a:xfrm>
            <a:custGeom>
              <a:rect b="b" l="l" r="r" t="t"/>
              <a:pathLst>
                <a:path extrusionOk="0" h="21600" w="21600">
                  <a:moveTo>
                    <a:pt x="12481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2" y="17123"/>
                  </a:lnTo>
                  <a:lnTo>
                    <a:pt x="5045" y="20092"/>
                  </a:lnTo>
                  <a:lnTo>
                    <a:pt x="9116" y="21600"/>
                  </a:lnTo>
                  <a:lnTo>
                    <a:pt x="13303" y="21436"/>
                  </a:lnTo>
                  <a:lnTo>
                    <a:pt x="17123" y="19715"/>
                  </a:lnTo>
                  <a:lnTo>
                    <a:pt x="20092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5" y="4477"/>
                  </a:lnTo>
                  <a:lnTo>
                    <a:pt x="16547" y="1508"/>
                  </a:lnTo>
                  <a:lnTo>
                    <a:pt x="1248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8" name="Google Shape;538;p14"/>
            <p:cNvSpPr/>
            <p:nvPr/>
          </p:nvSpPr>
          <p:spPr>
            <a:xfrm>
              <a:off x="2366143" y="1419291"/>
              <a:ext cx="38780" cy="38778"/>
            </a:xfrm>
            <a:custGeom>
              <a:rect b="b" l="l" r="r" t="t"/>
              <a:pathLst>
                <a:path extrusionOk="0" h="21600" w="2160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6"/>
                  </a:lnTo>
                  <a:lnTo>
                    <a:pt x="0" y="9116"/>
                  </a:lnTo>
                  <a:lnTo>
                    <a:pt x="163" y="13304"/>
                  </a:lnTo>
                  <a:lnTo>
                    <a:pt x="1885" y="17124"/>
                  </a:lnTo>
                  <a:lnTo>
                    <a:pt x="5052" y="20093"/>
                  </a:lnTo>
                  <a:lnTo>
                    <a:pt x="9122" y="21600"/>
                  </a:lnTo>
                  <a:lnTo>
                    <a:pt x="13307" y="21435"/>
                  </a:lnTo>
                  <a:lnTo>
                    <a:pt x="17124" y="19712"/>
                  </a:lnTo>
                  <a:lnTo>
                    <a:pt x="20091" y="16548"/>
                  </a:lnTo>
                  <a:lnTo>
                    <a:pt x="21600" y="12478"/>
                  </a:lnTo>
                  <a:lnTo>
                    <a:pt x="21436" y="8294"/>
                  </a:lnTo>
                  <a:lnTo>
                    <a:pt x="19715" y="4476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9" name="Google Shape;539;p14"/>
            <p:cNvSpPr/>
            <p:nvPr/>
          </p:nvSpPr>
          <p:spPr>
            <a:xfrm>
              <a:off x="3962137" y="3001784"/>
              <a:ext cx="38780" cy="38780"/>
            </a:xfrm>
            <a:custGeom>
              <a:rect b="b" l="l" r="r" t="t"/>
              <a:pathLst>
                <a:path extrusionOk="0" h="21600" w="2160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1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5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0" name="Google Shape;540;p14"/>
            <p:cNvSpPr/>
            <p:nvPr/>
          </p:nvSpPr>
          <p:spPr>
            <a:xfrm>
              <a:off x="1825383" y="2671957"/>
              <a:ext cx="38780" cy="38778"/>
            </a:xfrm>
            <a:custGeom>
              <a:rect b="b" l="l" r="r" t="t"/>
              <a:pathLst>
                <a:path extrusionOk="0" h="21600" w="21600">
                  <a:moveTo>
                    <a:pt x="12480" y="0"/>
                  </a:moveTo>
                  <a:lnTo>
                    <a:pt x="8295" y="165"/>
                  </a:lnTo>
                  <a:lnTo>
                    <a:pt x="4477" y="1887"/>
                  </a:lnTo>
                  <a:lnTo>
                    <a:pt x="1508" y="5051"/>
                  </a:lnTo>
                  <a:lnTo>
                    <a:pt x="0" y="9121"/>
                  </a:lnTo>
                  <a:lnTo>
                    <a:pt x="163" y="13306"/>
                  </a:lnTo>
                  <a:lnTo>
                    <a:pt x="1885" y="17124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7"/>
                  </a:lnTo>
                  <a:lnTo>
                    <a:pt x="17123" y="19717"/>
                  </a:lnTo>
                  <a:lnTo>
                    <a:pt x="20091" y="16554"/>
                  </a:lnTo>
                  <a:lnTo>
                    <a:pt x="21600" y="12486"/>
                  </a:lnTo>
                  <a:lnTo>
                    <a:pt x="21436" y="8299"/>
                  </a:lnTo>
                  <a:lnTo>
                    <a:pt x="19715" y="4477"/>
                  </a:lnTo>
                  <a:lnTo>
                    <a:pt x="16547" y="1507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1" name="Google Shape;541;p14"/>
            <p:cNvSpPr/>
            <p:nvPr/>
          </p:nvSpPr>
          <p:spPr>
            <a:xfrm>
              <a:off x="5111553" y="3055497"/>
              <a:ext cx="38780" cy="38783"/>
            </a:xfrm>
            <a:custGeom>
              <a:rect b="b" l="l" r="r" t="t"/>
              <a:pathLst>
                <a:path extrusionOk="0" h="21600" w="21600">
                  <a:moveTo>
                    <a:pt x="12480" y="0"/>
                  </a:moveTo>
                  <a:lnTo>
                    <a:pt x="8295" y="165"/>
                  </a:lnTo>
                  <a:lnTo>
                    <a:pt x="4477" y="1887"/>
                  </a:lnTo>
                  <a:lnTo>
                    <a:pt x="1508" y="5051"/>
                  </a:lnTo>
                  <a:lnTo>
                    <a:pt x="0" y="9121"/>
                  </a:lnTo>
                  <a:lnTo>
                    <a:pt x="163" y="13308"/>
                  </a:lnTo>
                  <a:lnTo>
                    <a:pt x="1885" y="17128"/>
                  </a:lnTo>
                  <a:lnTo>
                    <a:pt x="5052" y="20096"/>
                  </a:lnTo>
                  <a:lnTo>
                    <a:pt x="9119" y="21600"/>
                  </a:lnTo>
                  <a:lnTo>
                    <a:pt x="13304" y="21435"/>
                  </a:lnTo>
                  <a:lnTo>
                    <a:pt x="17123" y="19715"/>
                  </a:lnTo>
                  <a:lnTo>
                    <a:pt x="20091" y="16552"/>
                  </a:lnTo>
                  <a:lnTo>
                    <a:pt x="21600" y="12484"/>
                  </a:lnTo>
                  <a:lnTo>
                    <a:pt x="21436" y="8298"/>
                  </a:lnTo>
                  <a:lnTo>
                    <a:pt x="19715" y="4476"/>
                  </a:lnTo>
                  <a:lnTo>
                    <a:pt x="16547" y="1507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2" name="Google Shape;542;p14"/>
            <p:cNvSpPr/>
            <p:nvPr/>
          </p:nvSpPr>
          <p:spPr>
            <a:xfrm>
              <a:off x="6367236" y="2289119"/>
              <a:ext cx="38780" cy="38780"/>
            </a:xfrm>
            <a:custGeom>
              <a:rect b="b" l="l" r="r" t="t"/>
              <a:pathLst>
                <a:path extrusionOk="0" h="21600" w="2160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22" y="21600"/>
                  </a:lnTo>
                  <a:lnTo>
                    <a:pt x="13307" y="21436"/>
                  </a:lnTo>
                  <a:lnTo>
                    <a:pt x="17124" y="19715"/>
                  </a:lnTo>
                  <a:lnTo>
                    <a:pt x="20091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5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3" name="Google Shape;543;p14"/>
            <p:cNvSpPr/>
            <p:nvPr/>
          </p:nvSpPr>
          <p:spPr>
            <a:xfrm>
              <a:off x="1662234" y="614807"/>
              <a:ext cx="38780" cy="38774"/>
            </a:xfrm>
            <a:custGeom>
              <a:rect b="b" l="l" r="r" t="t"/>
              <a:pathLst>
                <a:path extrusionOk="0" h="21600" w="2160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6"/>
                  </a:lnTo>
                  <a:lnTo>
                    <a:pt x="0" y="9117"/>
                  </a:lnTo>
                  <a:lnTo>
                    <a:pt x="163" y="13304"/>
                  </a:lnTo>
                  <a:lnTo>
                    <a:pt x="1885" y="17122"/>
                  </a:lnTo>
                  <a:lnTo>
                    <a:pt x="5052" y="20088"/>
                  </a:lnTo>
                  <a:lnTo>
                    <a:pt x="9119" y="21600"/>
                  </a:lnTo>
                  <a:lnTo>
                    <a:pt x="13304" y="21439"/>
                  </a:lnTo>
                  <a:lnTo>
                    <a:pt x="17123" y="19718"/>
                  </a:lnTo>
                  <a:lnTo>
                    <a:pt x="20091" y="16550"/>
                  </a:lnTo>
                  <a:lnTo>
                    <a:pt x="21600" y="12479"/>
                  </a:lnTo>
                  <a:lnTo>
                    <a:pt x="21436" y="8294"/>
                  </a:lnTo>
                  <a:lnTo>
                    <a:pt x="19715" y="4477"/>
                  </a:lnTo>
                  <a:lnTo>
                    <a:pt x="16547" y="1509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4" name="Google Shape;544;p14"/>
            <p:cNvSpPr/>
            <p:nvPr/>
          </p:nvSpPr>
          <p:spPr>
            <a:xfrm>
              <a:off x="3554821" y="805803"/>
              <a:ext cx="38780" cy="38780"/>
            </a:xfrm>
            <a:custGeom>
              <a:rect b="b" l="l" r="r" t="t"/>
              <a:pathLst>
                <a:path extrusionOk="0" h="21600" w="2160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1" y="16547"/>
                  </a:lnTo>
                  <a:lnTo>
                    <a:pt x="21600" y="12477"/>
                  </a:lnTo>
                  <a:lnTo>
                    <a:pt x="21436" y="8293"/>
                  </a:lnTo>
                  <a:lnTo>
                    <a:pt x="19715" y="4476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5" name="Google Shape;545;p14"/>
            <p:cNvSpPr/>
            <p:nvPr/>
          </p:nvSpPr>
          <p:spPr>
            <a:xfrm>
              <a:off x="4104850" y="3124776"/>
              <a:ext cx="38778" cy="38774"/>
            </a:xfrm>
            <a:custGeom>
              <a:rect b="b" l="l" r="r" t="t"/>
              <a:pathLst>
                <a:path extrusionOk="0" h="21600" w="21600">
                  <a:moveTo>
                    <a:pt x="12481" y="0"/>
                  </a:moveTo>
                  <a:lnTo>
                    <a:pt x="8296" y="163"/>
                  </a:lnTo>
                  <a:lnTo>
                    <a:pt x="4477" y="1882"/>
                  </a:lnTo>
                  <a:lnTo>
                    <a:pt x="1508" y="5046"/>
                  </a:lnTo>
                  <a:lnTo>
                    <a:pt x="0" y="9117"/>
                  </a:lnTo>
                  <a:lnTo>
                    <a:pt x="163" y="13305"/>
                  </a:lnTo>
                  <a:lnTo>
                    <a:pt x="1885" y="17125"/>
                  </a:lnTo>
                  <a:lnTo>
                    <a:pt x="5052" y="20095"/>
                  </a:lnTo>
                  <a:lnTo>
                    <a:pt x="9120" y="21600"/>
                  </a:lnTo>
                  <a:lnTo>
                    <a:pt x="13305" y="21437"/>
                  </a:lnTo>
                  <a:lnTo>
                    <a:pt x="17124" y="19716"/>
                  </a:lnTo>
                  <a:lnTo>
                    <a:pt x="20092" y="16550"/>
                  </a:lnTo>
                  <a:lnTo>
                    <a:pt x="21600" y="12479"/>
                  </a:lnTo>
                  <a:lnTo>
                    <a:pt x="21435" y="8292"/>
                  </a:lnTo>
                  <a:lnTo>
                    <a:pt x="19712" y="4473"/>
                  </a:lnTo>
                  <a:lnTo>
                    <a:pt x="16548" y="1509"/>
                  </a:lnTo>
                  <a:lnTo>
                    <a:pt x="1248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6" name="Google Shape;546;p14"/>
            <p:cNvSpPr/>
            <p:nvPr/>
          </p:nvSpPr>
          <p:spPr>
            <a:xfrm>
              <a:off x="5420865" y="245506"/>
              <a:ext cx="38780" cy="38780"/>
            </a:xfrm>
            <a:custGeom>
              <a:rect b="b" l="l" r="r" t="t"/>
              <a:pathLst>
                <a:path extrusionOk="0" h="21600" w="21600">
                  <a:moveTo>
                    <a:pt x="12480" y="0"/>
                  </a:moveTo>
                  <a:lnTo>
                    <a:pt x="8293" y="163"/>
                  </a:lnTo>
                  <a:lnTo>
                    <a:pt x="4474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1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5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7" name="Google Shape;547;p14"/>
            <p:cNvSpPr/>
            <p:nvPr/>
          </p:nvSpPr>
          <p:spPr>
            <a:xfrm>
              <a:off x="5404412" y="3085186"/>
              <a:ext cx="38780" cy="38773"/>
            </a:xfrm>
            <a:custGeom>
              <a:rect b="b" l="l" r="r" t="t"/>
              <a:pathLst>
                <a:path extrusionOk="0" h="21600" w="2160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6"/>
                  </a:lnTo>
                  <a:lnTo>
                    <a:pt x="0" y="9118"/>
                  </a:lnTo>
                  <a:lnTo>
                    <a:pt x="163" y="13305"/>
                  </a:lnTo>
                  <a:lnTo>
                    <a:pt x="1885" y="17126"/>
                  </a:lnTo>
                  <a:lnTo>
                    <a:pt x="5052" y="20095"/>
                  </a:lnTo>
                  <a:lnTo>
                    <a:pt x="9119" y="21600"/>
                  </a:lnTo>
                  <a:lnTo>
                    <a:pt x="13304" y="21435"/>
                  </a:lnTo>
                  <a:lnTo>
                    <a:pt x="17123" y="19714"/>
                  </a:lnTo>
                  <a:lnTo>
                    <a:pt x="20091" y="16550"/>
                  </a:lnTo>
                  <a:lnTo>
                    <a:pt x="21600" y="12482"/>
                  </a:lnTo>
                  <a:lnTo>
                    <a:pt x="21436" y="8295"/>
                  </a:lnTo>
                  <a:lnTo>
                    <a:pt x="19715" y="4475"/>
                  </a:lnTo>
                  <a:lnTo>
                    <a:pt x="16547" y="1509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8" name="Google Shape;548;p14"/>
            <p:cNvSpPr/>
            <p:nvPr/>
          </p:nvSpPr>
          <p:spPr>
            <a:xfrm>
              <a:off x="6821203" y="2522142"/>
              <a:ext cx="15953" cy="38369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0166" y="23"/>
                  </a:lnTo>
                  <a:lnTo>
                    <a:pt x="10883" y="1761"/>
                  </a:lnTo>
                  <a:lnTo>
                    <a:pt x="3667" y="4958"/>
                  </a:lnTo>
                  <a:lnTo>
                    <a:pt x="0" y="9073"/>
                  </a:lnTo>
                  <a:lnTo>
                    <a:pt x="397" y="13305"/>
                  </a:lnTo>
                  <a:lnTo>
                    <a:pt x="4582" y="17165"/>
                  </a:lnTo>
                  <a:lnTo>
                    <a:pt x="12281" y="20166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9" name="Google Shape;549;p14"/>
            <p:cNvSpPr/>
            <p:nvPr/>
          </p:nvSpPr>
          <p:spPr>
            <a:xfrm>
              <a:off x="1810120" y="2523935"/>
              <a:ext cx="38778" cy="38780"/>
            </a:xfrm>
            <a:custGeom>
              <a:rect b="b" l="l" r="r" t="t"/>
              <a:pathLst>
                <a:path extrusionOk="0" h="21600" w="21600">
                  <a:moveTo>
                    <a:pt x="12480" y="0"/>
                  </a:moveTo>
                  <a:lnTo>
                    <a:pt x="8295" y="163"/>
                  </a:lnTo>
                  <a:lnTo>
                    <a:pt x="4476" y="1882"/>
                  </a:lnTo>
                  <a:lnTo>
                    <a:pt x="1507" y="5045"/>
                  </a:lnTo>
                  <a:lnTo>
                    <a:pt x="0" y="9116"/>
                  </a:lnTo>
                  <a:lnTo>
                    <a:pt x="165" y="13303"/>
                  </a:lnTo>
                  <a:lnTo>
                    <a:pt x="1887" y="17123"/>
                  </a:lnTo>
                  <a:lnTo>
                    <a:pt x="5051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2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4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0" name="Google Shape;550;p14"/>
            <p:cNvSpPr/>
            <p:nvPr/>
          </p:nvSpPr>
          <p:spPr>
            <a:xfrm>
              <a:off x="1840241" y="3103409"/>
              <a:ext cx="38780" cy="38778"/>
            </a:xfrm>
            <a:custGeom>
              <a:rect b="b" l="l" r="r" t="t"/>
              <a:pathLst>
                <a:path extrusionOk="0" h="21600" w="21600">
                  <a:moveTo>
                    <a:pt x="12484" y="0"/>
                  </a:moveTo>
                  <a:lnTo>
                    <a:pt x="8297" y="163"/>
                  </a:lnTo>
                  <a:lnTo>
                    <a:pt x="4477" y="1882"/>
                  </a:lnTo>
                  <a:lnTo>
                    <a:pt x="1508" y="5046"/>
                  </a:lnTo>
                  <a:lnTo>
                    <a:pt x="0" y="9116"/>
                  </a:lnTo>
                  <a:lnTo>
                    <a:pt x="163" y="13304"/>
                  </a:lnTo>
                  <a:lnTo>
                    <a:pt x="1885" y="17124"/>
                  </a:lnTo>
                  <a:lnTo>
                    <a:pt x="5052" y="20093"/>
                  </a:lnTo>
                  <a:lnTo>
                    <a:pt x="9119" y="21600"/>
                  </a:lnTo>
                  <a:lnTo>
                    <a:pt x="13304" y="21435"/>
                  </a:lnTo>
                  <a:lnTo>
                    <a:pt x="17123" y="19712"/>
                  </a:lnTo>
                  <a:lnTo>
                    <a:pt x="20091" y="16548"/>
                  </a:lnTo>
                  <a:lnTo>
                    <a:pt x="21600" y="12481"/>
                  </a:lnTo>
                  <a:lnTo>
                    <a:pt x="21437" y="8296"/>
                  </a:lnTo>
                  <a:lnTo>
                    <a:pt x="19717" y="4477"/>
                  </a:lnTo>
                  <a:lnTo>
                    <a:pt x="16554" y="1508"/>
                  </a:lnTo>
                  <a:lnTo>
                    <a:pt x="1248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1" name="Google Shape;551;p14"/>
            <p:cNvSpPr/>
            <p:nvPr/>
          </p:nvSpPr>
          <p:spPr>
            <a:xfrm>
              <a:off x="2674782" y="1534990"/>
              <a:ext cx="38780" cy="38780"/>
            </a:xfrm>
            <a:custGeom>
              <a:rect b="b" l="l" r="r" t="t"/>
              <a:pathLst>
                <a:path extrusionOk="0" h="21600" w="2160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1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5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2" name="Google Shape;552;p14"/>
            <p:cNvSpPr/>
            <p:nvPr/>
          </p:nvSpPr>
          <p:spPr>
            <a:xfrm>
              <a:off x="6407735" y="667788"/>
              <a:ext cx="38780" cy="38776"/>
            </a:xfrm>
            <a:custGeom>
              <a:rect b="b" l="l" r="r" t="t"/>
              <a:pathLst>
                <a:path extrusionOk="0" h="21600" w="21600">
                  <a:moveTo>
                    <a:pt x="12484" y="0"/>
                  </a:moveTo>
                  <a:lnTo>
                    <a:pt x="8297" y="165"/>
                  </a:lnTo>
                  <a:lnTo>
                    <a:pt x="4477" y="1887"/>
                  </a:lnTo>
                  <a:lnTo>
                    <a:pt x="1508" y="5051"/>
                  </a:lnTo>
                  <a:lnTo>
                    <a:pt x="0" y="9119"/>
                  </a:lnTo>
                  <a:lnTo>
                    <a:pt x="163" y="13304"/>
                  </a:lnTo>
                  <a:lnTo>
                    <a:pt x="1885" y="17123"/>
                  </a:lnTo>
                  <a:lnTo>
                    <a:pt x="5052" y="20093"/>
                  </a:lnTo>
                  <a:lnTo>
                    <a:pt x="9119" y="21600"/>
                  </a:lnTo>
                  <a:lnTo>
                    <a:pt x="13304" y="21435"/>
                  </a:lnTo>
                  <a:lnTo>
                    <a:pt x="17123" y="19712"/>
                  </a:lnTo>
                  <a:lnTo>
                    <a:pt x="20091" y="16548"/>
                  </a:lnTo>
                  <a:lnTo>
                    <a:pt x="21600" y="12481"/>
                  </a:lnTo>
                  <a:lnTo>
                    <a:pt x="21437" y="8295"/>
                  </a:lnTo>
                  <a:lnTo>
                    <a:pt x="19717" y="4476"/>
                  </a:lnTo>
                  <a:lnTo>
                    <a:pt x="16554" y="1507"/>
                  </a:lnTo>
                  <a:lnTo>
                    <a:pt x="1248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3" name="Google Shape;553;p14"/>
            <p:cNvSpPr/>
            <p:nvPr/>
          </p:nvSpPr>
          <p:spPr>
            <a:xfrm>
              <a:off x="5874486" y="2296170"/>
              <a:ext cx="38780" cy="38780"/>
            </a:xfrm>
            <a:custGeom>
              <a:rect b="b" l="l" r="r" t="t"/>
              <a:pathLst>
                <a:path extrusionOk="0" h="21600" w="2160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1" y="16547"/>
                  </a:lnTo>
                  <a:lnTo>
                    <a:pt x="21600" y="12477"/>
                  </a:lnTo>
                  <a:lnTo>
                    <a:pt x="21436" y="8293"/>
                  </a:lnTo>
                  <a:lnTo>
                    <a:pt x="19715" y="4476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4" name="Google Shape;554;p14"/>
            <p:cNvSpPr/>
            <p:nvPr/>
          </p:nvSpPr>
          <p:spPr>
            <a:xfrm>
              <a:off x="2006448" y="2616737"/>
              <a:ext cx="38780" cy="38780"/>
            </a:xfrm>
            <a:custGeom>
              <a:rect b="b" l="l" r="r" t="t"/>
              <a:pathLst>
                <a:path extrusionOk="0" h="21600" w="2160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1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5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5" name="Google Shape;555;p14"/>
            <p:cNvSpPr/>
            <p:nvPr/>
          </p:nvSpPr>
          <p:spPr>
            <a:xfrm>
              <a:off x="3728429" y="366043"/>
              <a:ext cx="38778" cy="38774"/>
            </a:xfrm>
            <a:custGeom>
              <a:rect b="b" l="l" r="r" t="t"/>
              <a:pathLst>
                <a:path extrusionOk="0" h="21600" w="21600">
                  <a:moveTo>
                    <a:pt x="12481" y="0"/>
                  </a:moveTo>
                  <a:lnTo>
                    <a:pt x="8296" y="163"/>
                  </a:lnTo>
                  <a:lnTo>
                    <a:pt x="4477" y="1882"/>
                  </a:lnTo>
                  <a:lnTo>
                    <a:pt x="1508" y="5046"/>
                  </a:lnTo>
                  <a:lnTo>
                    <a:pt x="0" y="9117"/>
                  </a:lnTo>
                  <a:lnTo>
                    <a:pt x="163" y="13305"/>
                  </a:lnTo>
                  <a:lnTo>
                    <a:pt x="1885" y="17125"/>
                  </a:lnTo>
                  <a:lnTo>
                    <a:pt x="5052" y="20095"/>
                  </a:lnTo>
                  <a:lnTo>
                    <a:pt x="9120" y="21600"/>
                  </a:lnTo>
                  <a:lnTo>
                    <a:pt x="13305" y="21437"/>
                  </a:lnTo>
                  <a:lnTo>
                    <a:pt x="17124" y="19716"/>
                  </a:lnTo>
                  <a:lnTo>
                    <a:pt x="20092" y="16550"/>
                  </a:lnTo>
                  <a:lnTo>
                    <a:pt x="21600" y="12479"/>
                  </a:lnTo>
                  <a:lnTo>
                    <a:pt x="21435" y="8292"/>
                  </a:lnTo>
                  <a:lnTo>
                    <a:pt x="19712" y="4473"/>
                  </a:lnTo>
                  <a:lnTo>
                    <a:pt x="16548" y="1509"/>
                  </a:lnTo>
                  <a:lnTo>
                    <a:pt x="1248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6" name="Google Shape;556;p14"/>
            <p:cNvSpPr/>
            <p:nvPr/>
          </p:nvSpPr>
          <p:spPr>
            <a:xfrm>
              <a:off x="6033202" y="895012"/>
              <a:ext cx="38780" cy="38780"/>
            </a:xfrm>
            <a:custGeom>
              <a:rect b="b" l="l" r="r" t="t"/>
              <a:pathLst>
                <a:path extrusionOk="0" h="21600" w="21600">
                  <a:moveTo>
                    <a:pt x="12480" y="0"/>
                  </a:moveTo>
                  <a:lnTo>
                    <a:pt x="8293" y="163"/>
                  </a:lnTo>
                  <a:lnTo>
                    <a:pt x="4474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1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5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7" name="Google Shape;557;p14"/>
            <p:cNvSpPr/>
            <p:nvPr/>
          </p:nvSpPr>
          <p:spPr>
            <a:xfrm>
              <a:off x="2965719" y="1981189"/>
              <a:ext cx="38780" cy="38789"/>
            </a:xfrm>
            <a:custGeom>
              <a:rect b="b" l="l" r="r" t="t"/>
              <a:pathLst>
                <a:path extrusionOk="0" h="21600" w="21600">
                  <a:moveTo>
                    <a:pt x="12480" y="0"/>
                  </a:moveTo>
                  <a:lnTo>
                    <a:pt x="8293" y="165"/>
                  </a:lnTo>
                  <a:lnTo>
                    <a:pt x="4474" y="1887"/>
                  </a:lnTo>
                  <a:lnTo>
                    <a:pt x="1508" y="5050"/>
                  </a:lnTo>
                  <a:lnTo>
                    <a:pt x="0" y="9120"/>
                  </a:lnTo>
                  <a:lnTo>
                    <a:pt x="163" y="13306"/>
                  </a:lnTo>
                  <a:lnTo>
                    <a:pt x="1885" y="17125"/>
                  </a:lnTo>
                  <a:lnTo>
                    <a:pt x="5052" y="20093"/>
                  </a:lnTo>
                  <a:lnTo>
                    <a:pt x="9119" y="21600"/>
                  </a:lnTo>
                  <a:lnTo>
                    <a:pt x="13304" y="21435"/>
                  </a:lnTo>
                  <a:lnTo>
                    <a:pt x="17123" y="19713"/>
                  </a:lnTo>
                  <a:lnTo>
                    <a:pt x="20091" y="16550"/>
                  </a:lnTo>
                  <a:lnTo>
                    <a:pt x="21600" y="12482"/>
                  </a:lnTo>
                  <a:lnTo>
                    <a:pt x="21436" y="8296"/>
                  </a:lnTo>
                  <a:lnTo>
                    <a:pt x="19715" y="4476"/>
                  </a:lnTo>
                  <a:lnTo>
                    <a:pt x="16547" y="1507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8" name="Google Shape;558;p14"/>
            <p:cNvSpPr/>
            <p:nvPr/>
          </p:nvSpPr>
          <p:spPr>
            <a:xfrm>
              <a:off x="6811757" y="1141976"/>
              <a:ext cx="25399" cy="38778"/>
            </a:xfrm>
            <a:custGeom>
              <a:rect b="b" l="l" r="r" t="t"/>
              <a:pathLst>
                <a:path extrusionOk="0" h="21600" w="21600">
                  <a:moveTo>
                    <a:pt x="19056" y="0"/>
                  </a:moveTo>
                  <a:lnTo>
                    <a:pt x="12666" y="163"/>
                  </a:lnTo>
                  <a:lnTo>
                    <a:pt x="6835" y="1882"/>
                  </a:lnTo>
                  <a:lnTo>
                    <a:pt x="2303" y="5046"/>
                  </a:lnTo>
                  <a:lnTo>
                    <a:pt x="0" y="9116"/>
                  </a:lnTo>
                  <a:lnTo>
                    <a:pt x="248" y="13304"/>
                  </a:lnTo>
                  <a:lnTo>
                    <a:pt x="2874" y="17124"/>
                  </a:lnTo>
                  <a:lnTo>
                    <a:pt x="7703" y="20093"/>
                  </a:lnTo>
                  <a:lnTo>
                    <a:pt x="13919" y="21600"/>
                  </a:lnTo>
                  <a:lnTo>
                    <a:pt x="20312" y="21435"/>
                  </a:lnTo>
                  <a:lnTo>
                    <a:pt x="21600" y="21055"/>
                  </a:lnTo>
                  <a:lnTo>
                    <a:pt x="21600" y="618"/>
                  </a:lnTo>
                  <a:lnTo>
                    <a:pt x="190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9" name="Google Shape;559;p14"/>
            <p:cNvSpPr/>
            <p:nvPr/>
          </p:nvSpPr>
          <p:spPr>
            <a:xfrm>
              <a:off x="4132939" y="706665"/>
              <a:ext cx="38780" cy="38780"/>
            </a:xfrm>
            <a:custGeom>
              <a:rect b="b" l="l" r="r" t="t"/>
              <a:pathLst>
                <a:path extrusionOk="0" h="21600" w="21600">
                  <a:moveTo>
                    <a:pt x="12484" y="0"/>
                  </a:moveTo>
                  <a:lnTo>
                    <a:pt x="8297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1" y="16547"/>
                  </a:lnTo>
                  <a:lnTo>
                    <a:pt x="21600" y="12481"/>
                  </a:lnTo>
                  <a:lnTo>
                    <a:pt x="21437" y="8295"/>
                  </a:lnTo>
                  <a:lnTo>
                    <a:pt x="19717" y="4477"/>
                  </a:lnTo>
                  <a:lnTo>
                    <a:pt x="16554" y="1508"/>
                  </a:lnTo>
                  <a:lnTo>
                    <a:pt x="1248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0" name="Google Shape;560;p14"/>
            <p:cNvSpPr/>
            <p:nvPr/>
          </p:nvSpPr>
          <p:spPr>
            <a:xfrm>
              <a:off x="2295066" y="3038759"/>
              <a:ext cx="38780" cy="38780"/>
            </a:xfrm>
            <a:custGeom>
              <a:rect b="b" l="l" r="r" t="t"/>
              <a:pathLst>
                <a:path extrusionOk="0" h="21600" w="2160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1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5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1" name="Google Shape;561;p14"/>
            <p:cNvSpPr/>
            <p:nvPr/>
          </p:nvSpPr>
          <p:spPr>
            <a:xfrm>
              <a:off x="6759694" y="3320589"/>
              <a:ext cx="38780" cy="38780"/>
            </a:xfrm>
            <a:custGeom>
              <a:rect b="b" l="l" r="r" t="t"/>
              <a:pathLst>
                <a:path extrusionOk="0" h="21600" w="21600">
                  <a:moveTo>
                    <a:pt x="12477" y="0"/>
                  </a:moveTo>
                  <a:lnTo>
                    <a:pt x="8293" y="163"/>
                  </a:lnTo>
                  <a:lnTo>
                    <a:pt x="4476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1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5" y="4477"/>
                  </a:lnTo>
                  <a:lnTo>
                    <a:pt x="16547" y="1508"/>
                  </a:lnTo>
                  <a:lnTo>
                    <a:pt x="1247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2" name="Google Shape;562;p14"/>
            <p:cNvSpPr/>
            <p:nvPr/>
          </p:nvSpPr>
          <p:spPr>
            <a:xfrm>
              <a:off x="2510289" y="3457468"/>
              <a:ext cx="38780" cy="38774"/>
            </a:xfrm>
            <a:custGeom>
              <a:rect b="b" l="l" r="r" t="t"/>
              <a:pathLst>
                <a:path extrusionOk="0" h="21600" w="21600">
                  <a:moveTo>
                    <a:pt x="12480" y="0"/>
                  </a:moveTo>
                  <a:lnTo>
                    <a:pt x="8295" y="164"/>
                  </a:lnTo>
                  <a:lnTo>
                    <a:pt x="4477" y="1885"/>
                  </a:lnTo>
                  <a:lnTo>
                    <a:pt x="1508" y="5049"/>
                  </a:lnTo>
                  <a:lnTo>
                    <a:pt x="0" y="9121"/>
                  </a:lnTo>
                  <a:lnTo>
                    <a:pt x="163" y="13307"/>
                  </a:lnTo>
                  <a:lnTo>
                    <a:pt x="1885" y="17125"/>
                  </a:lnTo>
                  <a:lnTo>
                    <a:pt x="5052" y="20090"/>
                  </a:lnTo>
                  <a:lnTo>
                    <a:pt x="9119" y="21600"/>
                  </a:lnTo>
                  <a:lnTo>
                    <a:pt x="13304" y="21439"/>
                  </a:lnTo>
                  <a:lnTo>
                    <a:pt x="17123" y="19719"/>
                  </a:lnTo>
                  <a:lnTo>
                    <a:pt x="20091" y="16553"/>
                  </a:lnTo>
                  <a:lnTo>
                    <a:pt x="21600" y="12484"/>
                  </a:lnTo>
                  <a:lnTo>
                    <a:pt x="21436" y="8296"/>
                  </a:lnTo>
                  <a:lnTo>
                    <a:pt x="19715" y="4475"/>
                  </a:lnTo>
                  <a:lnTo>
                    <a:pt x="16547" y="1504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3" name="Google Shape;563;p14"/>
            <p:cNvSpPr/>
            <p:nvPr/>
          </p:nvSpPr>
          <p:spPr>
            <a:xfrm>
              <a:off x="6342405" y="1490448"/>
              <a:ext cx="38780" cy="38780"/>
            </a:xfrm>
            <a:custGeom>
              <a:rect b="b" l="l" r="r" t="t"/>
              <a:pathLst>
                <a:path extrusionOk="0" h="21600" w="2160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1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5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4" name="Google Shape;564;p14"/>
            <p:cNvSpPr/>
            <p:nvPr/>
          </p:nvSpPr>
          <p:spPr>
            <a:xfrm>
              <a:off x="5379290" y="1152528"/>
              <a:ext cx="38780" cy="38780"/>
            </a:xfrm>
            <a:custGeom>
              <a:rect b="b" l="l" r="r" t="t"/>
              <a:pathLst>
                <a:path extrusionOk="0" h="21600" w="21600">
                  <a:moveTo>
                    <a:pt x="12481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2" y="17123"/>
                  </a:lnTo>
                  <a:lnTo>
                    <a:pt x="5045" y="20092"/>
                  </a:lnTo>
                  <a:lnTo>
                    <a:pt x="9116" y="21600"/>
                  </a:lnTo>
                  <a:lnTo>
                    <a:pt x="13303" y="21436"/>
                  </a:lnTo>
                  <a:lnTo>
                    <a:pt x="17123" y="19715"/>
                  </a:lnTo>
                  <a:lnTo>
                    <a:pt x="20092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5" y="4477"/>
                  </a:lnTo>
                  <a:lnTo>
                    <a:pt x="16547" y="1508"/>
                  </a:lnTo>
                  <a:lnTo>
                    <a:pt x="1248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5" name="Google Shape;565;p14"/>
            <p:cNvSpPr/>
            <p:nvPr/>
          </p:nvSpPr>
          <p:spPr>
            <a:xfrm>
              <a:off x="4435350" y="3156846"/>
              <a:ext cx="38780" cy="38780"/>
            </a:xfrm>
            <a:custGeom>
              <a:rect b="b" l="l" r="r" t="t"/>
              <a:pathLst>
                <a:path extrusionOk="0" h="21600" w="2160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1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5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6" name="Google Shape;566;p14"/>
            <p:cNvSpPr/>
            <p:nvPr/>
          </p:nvSpPr>
          <p:spPr>
            <a:xfrm>
              <a:off x="386738" y="3101802"/>
              <a:ext cx="38778" cy="38778"/>
            </a:xfrm>
            <a:custGeom>
              <a:rect b="b" l="l" r="r" t="t"/>
              <a:pathLst>
                <a:path extrusionOk="0" h="21600" w="21600">
                  <a:moveTo>
                    <a:pt x="12480" y="0"/>
                  </a:moveTo>
                  <a:lnTo>
                    <a:pt x="8295" y="163"/>
                  </a:lnTo>
                  <a:lnTo>
                    <a:pt x="4476" y="1882"/>
                  </a:lnTo>
                  <a:lnTo>
                    <a:pt x="1507" y="5046"/>
                  </a:lnTo>
                  <a:lnTo>
                    <a:pt x="0" y="9116"/>
                  </a:lnTo>
                  <a:lnTo>
                    <a:pt x="165" y="13304"/>
                  </a:lnTo>
                  <a:lnTo>
                    <a:pt x="1887" y="17124"/>
                  </a:lnTo>
                  <a:lnTo>
                    <a:pt x="5051" y="20093"/>
                  </a:lnTo>
                  <a:lnTo>
                    <a:pt x="9119" y="21600"/>
                  </a:lnTo>
                  <a:lnTo>
                    <a:pt x="13304" y="21435"/>
                  </a:lnTo>
                  <a:lnTo>
                    <a:pt x="17123" y="19712"/>
                  </a:lnTo>
                  <a:lnTo>
                    <a:pt x="20092" y="16548"/>
                  </a:lnTo>
                  <a:lnTo>
                    <a:pt x="21600" y="12481"/>
                  </a:lnTo>
                  <a:lnTo>
                    <a:pt x="21436" y="8296"/>
                  </a:lnTo>
                  <a:lnTo>
                    <a:pt x="19714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7" name="Google Shape;567;p14"/>
            <p:cNvSpPr/>
            <p:nvPr/>
          </p:nvSpPr>
          <p:spPr>
            <a:xfrm>
              <a:off x="6425166" y="2148097"/>
              <a:ext cx="38778" cy="38774"/>
            </a:xfrm>
            <a:custGeom>
              <a:rect b="b" l="l" r="r" t="t"/>
              <a:pathLst>
                <a:path extrusionOk="0" h="21600" w="21600">
                  <a:moveTo>
                    <a:pt x="12481" y="0"/>
                  </a:moveTo>
                  <a:lnTo>
                    <a:pt x="8296" y="163"/>
                  </a:lnTo>
                  <a:lnTo>
                    <a:pt x="4477" y="1882"/>
                  </a:lnTo>
                  <a:lnTo>
                    <a:pt x="1508" y="5046"/>
                  </a:lnTo>
                  <a:lnTo>
                    <a:pt x="0" y="9117"/>
                  </a:lnTo>
                  <a:lnTo>
                    <a:pt x="163" y="13305"/>
                  </a:lnTo>
                  <a:lnTo>
                    <a:pt x="1885" y="17125"/>
                  </a:lnTo>
                  <a:lnTo>
                    <a:pt x="5052" y="20095"/>
                  </a:lnTo>
                  <a:lnTo>
                    <a:pt x="9120" y="21600"/>
                  </a:lnTo>
                  <a:lnTo>
                    <a:pt x="13305" y="21437"/>
                  </a:lnTo>
                  <a:lnTo>
                    <a:pt x="17124" y="19716"/>
                  </a:lnTo>
                  <a:lnTo>
                    <a:pt x="20092" y="16550"/>
                  </a:lnTo>
                  <a:lnTo>
                    <a:pt x="21600" y="12483"/>
                  </a:lnTo>
                  <a:lnTo>
                    <a:pt x="21435" y="8297"/>
                  </a:lnTo>
                  <a:lnTo>
                    <a:pt x="19712" y="4477"/>
                  </a:lnTo>
                  <a:lnTo>
                    <a:pt x="16548" y="1509"/>
                  </a:lnTo>
                  <a:lnTo>
                    <a:pt x="1248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8" name="Google Shape;568;p14"/>
            <p:cNvSpPr/>
            <p:nvPr/>
          </p:nvSpPr>
          <p:spPr>
            <a:xfrm>
              <a:off x="5177848" y="1534431"/>
              <a:ext cx="38780" cy="38783"/>
            </a:xfrm>
            <a:custGeom>
              <a:rect b="b" l="l" r="r" t="t"/>
              <a:pathLst>
                <a:path extrusionOk="0" h="21600" w="21600">
                  <a:moveTo>
                    <a:pt x="12480" y="0"/>
                  </a:moveTo>
                  <a:lnTo>
                    <a:pt x="8295" y="164"/>
                  </a:lnTo>
                  <a:lnTo>
                    <a:pt x="4477" y="1885"/>
                  </a:lnTo>
                  <a:lnTo>
                    <a:pt x="1508" y="5048"/>
                  </a:lnTo>
                  <a:lnTo>
                    <a:pt x="0" y="9119"/>
                  </a:lnTo>
                  <a:lnTo>
                    <a:pt x="163" y="13305"/>
                  </a:lnTo>
                  <a:lnTo>
                    <a:pt x="1885" y="17124"/>
                  </a:lnTo>
                  <a:lnTo>
                    <a:pt x="5052" y="20093"/>
                  </a:lnTo>
                  <a:lnTo>
                    <a:pt x="9119" y="21600"/>
                  </a:lnTo>
                  <a:lnTo>
                    <a:pt x="13304" y="21435"/>
                  </a:lnTo>
                  <a:lnTo>
                    <a:pt x="17123" y="19713"/>
                  </a:lnTo>
                  <a:lnTo>
                    <a:pt x="20091" y="16549"/>
                  </a:lnTo>
                  <a:lnTo>
                    <a:pt x="21600" y="12479"/>
                  </a:lnTo>
                  <a:lnTo>
                    <a:pt x="21436" y="8292"/>
                  </a:lnTo>
                  <a:lnTo>
                    <a:pt x="19715" y="4472"/>
                  </a:lnTo>
                  <a:lnTo>
                    <a:pt x="16547" y="1504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9" name="Google Shape;569;p14"/>
            <p:cNvSpPr/>
            <p:nvPr/>
          </p:nvSpPr>
          <p:spPr>
            <a:xfrm>
              <a:off x="2184565" y="2206128"/>
              <a:ext cx="38780" cy="38785"/>
            </a:xfrm>
            <a:custGeom>
              <a:rect b="b" l="l" r="r" t="t"/>
              <a:pathLst>
                <a:path extrusionOk="0" h="21600" w="21600">
                  <a:moveTo>
                    <a:pt x="12480" y="0"/>
                  </a:moveTo>
                  <a:lnTo>
                    <a:pt x="8295" y="164"/>
                  </a:lnTo>
                  <a:lnTo>
                    <a:pt x="4477" y="1885"/>
                  </a:lnTo>
                  <a:lnTo>
                    <a:pt x="1508" y="5047"/>
                  </a:lnTo>
                  <a:lnTo>
                    <a:pt x="0" y="9118"/>
                  </a:lnTo>
                  <a:lnTo>
                    <a:pt x="163" y="13305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7"/>
                  </a:lnTo>
                  <a:lnTo>
                    <a:pt x="17123" y="19715"/>
                  </a:lnTo>
                  <a:lnTo>
                    <a:pt x="20091" y="16548"/>
                  </a:lnTo>
                  <a:lnTo>
                    <a:pt x="21600" y="12482"/>
                  </a:lnTo>
                  <a:lnTo>
                    <a:pt x="21436" y="8297"/>
                  </a:lnTo>
                  <a:lnTo>
                    <a:pt x="19715" y="4476"/>
                  </a:lnTo>
                  <a:lnTo>
                    <a:pt x="16547" y="1504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0" name="Google Shape;570;p14"/>
            <p:cNvSpPr/>
            <p:nvPr/>
          </p:nvSpPr>
          <p:spPr>
            <a:xfrm>
              <a:off x="4510395" y="1365201"/>
              <a:ext cx="38778" cy="38780"/>
            </a:xfrm>
            <a:custGeom>
              <a:rect b="b" l="l" r="r" t="t"/>
              <a:pathLst>
                <a:path extrusionOk="0" h="21600" w="21600">
                  <a:moveTo>
                    <a:pt x="12481" y="0"/>
                  </a:moveTo>
                  <a:lnTo>
                    <a:pt x="8296" y="165"/>
                  </a:lnTo>
                  <a:lnTo>
                    <a:pt x="4477" y="1887"/>
                  </a:lnTo>
                  <a:lnTo>
                    <a:pt x="1508" y="5051"/>
                  </a:lnTo>
                  <a:lnTo>
                    <a:pt x="0" y="9122"/>
                  </a:lnTo>
                  <a:lnTo>
                    <a:pt x="163" y="13308"/>
                  </a:lnTo>
                  <a:lnTo>
                    <a:pt x="1885" y="17126"/>
                  </a:lnTo>
                  <a:lnTo>
                    <a:pt x="5052" y="20091"/>
                  </a:lnTo>
                  <a:lnTo>
                    <a:pt x="9120" y="21600"/>
                  </a:lnTo>
                  <a:lnTo>
                    <a:pt x="13305" y="21439"/>
                  </a:lnTo>
                  <a:lnTo>
                    <a:pt x="17124" y="19720"/>
                  </a:lnTo>
                  <a:lnTo>
                    <a:pt x="20092" y="16554"/>
                  </a:lnTo>
                  <a:lnTo>
                    <a:pt x="21600" y="12482"/>
                  </a:lnTo>
                  <a:lnTo>
                    <a:pt x="21435" y="8295"/>
                  </a:lnTo>
                  <a:lnTo>
                    <a:pt x="19712" y="4476"/>
                  </a:lnTo>
                  <a:lnTo>
                    <a:pt x="16548" y="1507"/>
                  </a:lnTo>
                  <a:lnTo>
                    <a:pt x="1248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1" name="Google Shape;571;p14"/>
            <p:cNvSpPr/>
            <p:nvPr/>
          </p:nvSpPr>
          <p:spPr>
            <a:xfrm>
              <a:off x="6629496" y="412889"/>
              <a:ext cx="38780" cy="38773"/>
            </a:xfrm>
            <a:custGeom>
              <a:rect b="b" l="l" r="r" t="t"/>
              <a:pathLst>
                <a:path extrusionOk="0" h="21600" w="2160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6"/>
                  </a:lnTo>
                  <a:lnTo>
                    <a:pt x="0" y="9118"/>
                  </a:lnTo>
                  <a:lnTo>
                    <a:pt x="163" y="13305"/>
                  </a:lnTo>
                  <a:lnTo>
                    <a:pt x="1885" y="17126"/>
                  </a:lnTo>
                  <a:lnTo>
                    <a:pt x="5052" y="20095"/>
                  </a:lnTo>
                  <a:lnTo>
                    <a:pt x="9119" y="21600"/>
                  </a:lnTo>
                  <a:lnTo>
                    <a:pt x="13304" y="21435"/>
                  </a:lnTo>
                  <a:lnTo>
                    <a:pt x="17123" y="19714"/>
                  </a:lnTo>
                  <a:lnTo>
                    <a:pt x="20091" y="16550"/>
                  </a:lnTo>
                  <a:lnTo>
                    <a:pt x="21600" y="12483"/>
                  </a:lnTo>
                  <a:lnTo>
                    <a:pt x="21436" y="8297"/>
                  </a:lnTo>
                  <a:lnTo>
                    <a:pt x="19715" y="4477"/>
                  </a:lnTo>
                  <a:lnTo>
                    <a:pt x="16547" y="1509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2" name="Google Shape;572;p14"/>
            <p:cNvSpPr/>
            <p:nvPr/>
          </p:nvSpPr>
          <p:spPr>
            <a:xfrm>
              <a:off x="2809374" y="1078239"/>
              <a:ext cx="38778" cy="38774"/>
            </a:xfrm>
            <a:custGeom>
              <a:rect b="b" l="l" r="r" t="t"/>
              <a:pathLst>
                <a:path extrusionOk="0" h="21600" w="21600">
                  <a:moveTo>
                    <a:pt x="12481" y="0"/>
                  </a:moveTo>
                  <a:lnTo>
                    <a:pt x="8296" y="163"/>
                  </a:lnTo>
                  <a:lnTo>
                    <a:pt x="4477" y="1882"/>
                  </a:lnTo>
                  <a:lnTo>
                    <a:pt x="1508" y="5046"/>
                  </a:lnTo>
                  <a:lnTo>
                    <a:pt x="0" y="9117"/>
                  </a:lnTo>
                  <a:lnTo>
                    <a:pt x="163" y="13305"/>
                  </a:lnTo>
                  <a:lnTo>
                    <a:pt x="1885" y="17125"/>
                  </a:lnTo>
                  <a:lnTo>
                    <a:pt x="5052" y="20095"/>
                  </a:lnTo>
                  <a:lnTo>
                    <a:pt x="9120" y="21600"/>
                  </a:lnTo>
                  <a:lnTo>
                    <a:pt x="13305" y="21437"/>
                  </a:lnTo>
                  <a:lnTo>
                    <a:pt x="17124" y="19716"/>
                  </a:lnTo>
                  <a:lnTo>
                    <a:pt x="20092" y="16550"/>
                  </a:lnTo>
                  <a:lnTo>
                    <a:pt x="21600" y="12479"/>
                  </a:lnTo>
                  <a:lnTo>
                    <a:pt x="21435" y="8292"/>
                  </a:lnTo>
                  <a:lnTo>
                    <a:pt x="19712" y="4473"/>
                  </a:lnTo>
                  <a:lnTo>
                    <a:pt x="16548" y="1509"/>
                  </a:lnTo>
                  <a:lnTo>
                    <a:pt x="1248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3" name="Google Shape;573;p14"/>
            <p:cNvSpPr/>
            <p:nvPr/>
          </p:nvSpPr>
          <p:spPr>
            <a:xfrm>
              <a:off x="6054713" y="2887858"/>
              <a:ext cx="38780" cy="38780"/>
            </a:xfrm>
            <a:custGeom>
              <a:rect b="b" l="l" r="r" t="t"/>
              <a:pathLst>
                <a:path extrusionOk="0" h="21600" w="2160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1" y="16547"/>
                  </a:lnTo>
                  <a:lnTo>
                    <a:pt x="21600" y="12477"/>
                  </a:lnTo>
                  <a:lnTo>
                    <a:pt x="21436" y="8293"/>
                  </a:lnTo>
                  <a:lnTo>
                    <a:pt x="19715" y="4476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4" name="Google Shape;574;p14"/>
            <p:cNvSpPr/>
            <p:nvPr/>
          </p:nvSpPr>
          <p:spPr>
            <a:xfrm>
              <a:off x="3566276" y="2385462"/>
              <a:ext cx="38778" cy="38778"/>
            </a:xfrm>
            <a:custGeom>
              <a:rect b="b" l="l" r="r" t="t"/>
              <a:pathLst>
                <a:path extrusionOk="0" h="21600" w="21600">
                  <a:moveTo>
                    <a:pt x="12480" y="0"/>
                  </a:moveTo>
                  <a:lnTo>
                    <a:pt x="8295" y="163"/>
                  </a:lnTo>
                  <a:lnTo>
                    <a:pt x="4476" y="1882"/>
                  </a:lnTo>
                  <a:lnTo>
                    <a:pt x="1507" y="5046"/>
                  </a:lnTo>
                  <a:lnTo>
                    <a:pt x="0" y="9116"/>
                  </a:lnTo>
                  <a:lnTo>
                    <a:pt x="165" y="13304"/>
                  </a:lnTo>
                  <a:lnTo>
                    <a:pt x="1887" y="17124"/>
                  </a:lnTo>
                  <a:lnTo>
                    <a:pt x="5051" y="20093"/>
                  </a:lnTo>
                  <a:lnTo>
                    <a:pt x="9119" y="21600"/>
                  </a:lnTo>
                  <a:lnTo>
                    <a:pt x="13304" y="21435"/>
                  </a:lnTo>
                  <a:lnTo>
                    <a:pt x="17123" y="19712"/>
                  </a:lnTo>
                  <a:lnTo>
                    <a:pt x="20092" y="16548"/>
                  </a:lnTo>
                  <a:lnTo>
                    <a:pt x="21600" y="12478"/>
                  </a:lnTo>
                  <a:lnTo>
                    <a:pt x="21436" y="8294"/>
                  </a:lnTo>
                  <a:lnTo>
                    <a:pt x="19714" y="4476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5" name="Google Shape;575;p14"/>
            <p:cNvSpPr/>
            <p:nvPr/>
          </p:nvSpPr>
          <p:spPr>
            <a:xfrm>
              <a:off x="2636890" y="757351"/>
              <a:ext cx="38778" cy="38780"/>
            </a:xfrm>
            <a:custGeom>
              <a:rect b="b" l="l" r="r" t="t"/>
              <a:pathLst>
                <a:path extrusionOk="0" h="21600" w="21600">
                  <a:moveTo>
                    <a:pt x="12480" y="0"/>
                  </a:moveTo>
                  <a:lnTo>
                    <a:pt x="8295" y="163"/>
                  </a:lnTo>
                  <a:lnTo>
                    <a:pt x="4476" y="1882"/>
                  </a:lnTo>
                  <a:lnTo>
                    <a:pt x="1507" y="5045"/>
                  </a:lnTo>
                  <a:lnTo>
                    <a:pt x="0" y="9116"/>
                  </a:lnTo>
                  <a:lnTo>
                    <a:pt x="165" y="13303"/>
                  </a:lnTo>
                  <a:lnTo>
                    <a:pt x="1887" y="17123"/>
                  </a:lnTo>
                  <a:lnTo>
                    <a:pt x="5051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2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4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6" name="Google Shape;576;p14"/>
            <p:cNvSpPr/>
            <p:nvPr/>
          </p:nvSpPr>
          <p:spPr>
            <a:xfrm>
              <a:off x="6521114" y="1234247"/>
              <a:ext cx="38780" cy="38780"/>
            </a:xfrm>
            <a:custGeom>
              <a:rect b="b" l="l" r="r" t="t"/>
              <a:pathLst>
                <a:path extrusionOk="0" h="21600" w="21600">
                  <a:moveTo>
                    <a:pt x="12481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2" y="17123"/>
                  </a:lnTo>
                  <a:lnTo>
                    <a:pt x="5045" y="20092"/>
                  </a:lnTo>
                  <a:lnTo>
                    <a:pt x="9116" y="21600"/>
                  </a:lnTo>
                  <a:lnTo>
                    <a:pt x="13303" y="21436"/>
                  </a:lnTo>
                  <a:lnTo>
                    <a:pt x="17123" y="19715"/>
                  </a:lnTo>
                  <a:lnTo>
                    <a:pt x="20092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5" y="4477"/>
                  </a:lnTo>
                  <a:lnTo>
                    <a:pt x="16547" y="1508"/>
                  </a:lnTo>
                  <a:lnTo>
                    <a:pt x="1248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7" name="Google Shape;577;p14"/>
            <p:cNvSpPr/>
            <p:nvPr/>
          </p:nvSpPr>
          <p:spPr>
            <a:xfrm>
              <a:off x="5337625" y="0"/>
              <a:ext cx="38780" cy="38779"/>
            </a:xfrm>
            <a:custGeom>
              <a:rect b="b" l="l" r="r" t="t"/>
              <a:pathLst>
                <a:path extrusionOk="0" h="21600" w="2160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22" y="21600"/>
                  </a:lnTo>
                  <a:lnTo>
                    <a:pt x="13307" y="21436"/>
                  </a:lnTo>
                  <a:lnTo>
                    <a:pt x="17124" y="19715"/>
                  </a:lnTo>
                  <a:lnTo>
                    <a:pt x="20091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5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8" name="Google Shape;578;p14"/>
            <p:cNvSpPr/>
            <p:nvPr/>
          </p:nvSpPr>
          <p:spPr>
            <a:xfrm>
              <a:off x="5761851" y="3429497"/>
              <a:ext cx="38780" cy="38785"/>
            </a:xfrm>
            <a:custGeom>
              <a:rect b="b" l="l" r="r" t="t"/>
              <a:pathLst>
                <a:path extrusionOk="0" h="21600" w="21600">
                  <a:moveTo>
                    <a:pt x="12480" y="0"/>
                  </a:moveTo>
                  <a:lnTo>
                    <a:pt x="8295" y="164"/>
                  </a:lnTo>
                  <a:lnTo>
                    <a:pt x="4477" y="1885"/>
                  </a:lnTo>
                  <a:lnTo>
                    <a:pt x="1508" y="5047"/>
                  </a:lnTo>
                  <a:lnTo>
                    <a:pt x="0" y="9118"/>
                  </a:lnTo>
                  <a:lnTo>
                    <a:pt x="163" y="13305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7"/>
                  </a:lnTo>
                  <a:lnTo>
                    <a:pt x="17123" y="19715"/>
                  </a:lnTo>
                  <a:lnTo>
                    <a:pt x="20091" y="16548"/>
                  </a:lnTo>
                  <a:lnTo>
                    <a:pt x="21600" y="12482"/>
                  </a:lnTo>
                  <a:lnTo>
                    <a:pt x="21436" y="8297"/>
                  </a:lnTo>
                  <a:lnTo>
                    <a:pt x="19715" y="4476"/>
                  </a:lnTo>
                  <a:lnTo>
                    <a:pt x="16547" y="1504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9" name="Google Shape;579;p14"/>
            <p:cNvSpPr/>
            <p:nvPr/>
          </p:nvSpPr>
          <p:spPr>
            <a:xfrm>
              <a:off x="5652923" y="3053564"/>
              <a:ext cx="38780" cy="38778"/>
            </a:xfrm>
            <a:custGeom>
              <a:rect b="b" l="l" r="r" t="t"/>
              <a:pathLst>
                <a:path extrusionOk="0" h="21600" w="2160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6"/>
                  </a:lnTo>
                  <a:lnTo>
                    <a:pt x="0" y="9116"/>
                  </a:lnTo>
                  <a:lnTo>
                    <a:pt x="163" y="13304"/>
                  </a:lnTo>
                  <a:lnTo>
                    <a:pt x="1885" y="17124"/>
                  </a:lnTo>
                  <a:lnTo>
                    <a:pt x="5052" y="20093"/>
                  </a:lnTo>
                  <a:lnTo>
                    <a:pt x="9119" y="21600"/>
                  </a:lnTo>
                  <a:lnTo>
                    <a:pt x="13304" y="21435"/>
                  </a:lnTo>
                  <a:lnTo>
                    <a:pt x="17123" y="19712"/>
                  </a:lnTo>
                  <a:lnTo>
                    <a:pt x="20091" y="16548"/>
                  </a:lnTo>
                  <a:lnTo>
                    <a:pt x="21600" y="12478"/>
                  </a:lnTo>
                  <a:lnTo>
                    <a:pt x="21436" y="8294"/>
                  </a:lnTo>
                  <a:lnTo>
                    <a:pt x="19715" y="4476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0" name="Google Shape;580;p14"/>
            <p:cNvSpPr/>
            <p:nvPr/>
          </p:nvSpPr>
          <p:spPr>
            <a:xfrm>
              <a:off x="4055126" y="1367673"/>
              <a:ext cx="38780" cy="38778"/>
            </a:xfrm>
            <a:custGeom>
              <a:rect b="b" l="l" r="r" t="t"/>
              <a:pathLst>
                <a:path extrusionOk="0" h="21600" w="21600">
                  <a:moveTo>
                    <a:pt x="12484" y="0"/>
                  </a:moveTo>
                  <a:lnTo>
                    <a:pt x="8297" y="163"/>
                  </a:lnTo>
                  <a:lnTo>
                    <a:pt x="4477" y="1882"/>
                  </a:lnTo>
                  <a:lnTo>
                    <a:pt x="1508" y="5046"/>
                  </a:lnTo>
                  <a:lnTo>
                    <a:pt x="0" y="9116"/>
                  </a:lnTo>
                  <a:lnTo>
                    <a:pt x="163" y="13304"/>
                  </a:lnTo>
                  <a:lnTo>
                    <a:pt x="1885" y="17124"/>
                  </a:lnTo>
                  <a:lnTo>
                    <a:pt x="5052" y="20093"/>
                  </a:lnTo>
                  <a:lnTo>
                    <a:pt x="9119" y="21600"/>
                  </a:lnTo>
                  <a:lnTo>
                    <a:pt x="13304" y="21435"/>
                  </a:lnTo>
                  <a:lnTo>
                    <a:pt x="17123" y="19712"/>
                  </a:lnTo>
                  <a:lnTo>
                    <a:pt x="20091" y="16548"/>
                  </a:lnTo>
                  <a:lnTo>
                    <a:pt x="21600" y="12481"/>
                  </a:lnTo>
                  <a:lnTo>
                    <a:pt x="21437" y="8296"/>
                  </a:lnTo>
                  <a:lnTo>
                    <a:pt x="19717" y="4477"/>
                  </a:lnTo>
                  <a:lnTo>
                    <a:pt x="16554" y="1508"/>
                  </a:lnTo>
                  <a:lnTo>
                    <a:pt x="1248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1" name="Google Shape;581;p14"/>
            <p:cNvSpPr/>
            <p:nvPr/>
          </p:nvSpPr>
          <p:spPr>
            <a:xfrm>
              <a:off x="2321023" y="1930275"/>
              <a:ext cx="38780" cy="38780"/>
            </a:xfrm>
            <a:custGeom>
              <a:rect b="b" l="l" r="r" t="t"/>
              <a:pathLst>
                <a:path extrusionOk="0" h="21600" w="2160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1" y="16547"/>
                  </a:lnTo>
                  <a:lnTo>
                    <a:pt x="21600" y="12477"/>
                  </a:lnTo>
                  <a:lnTo>
                    <a:pt x="21436" y="8293"/>
                  </a:lnTo>
                  <a:lnTo>
                    <a:pt x="19715" y="4476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2" name="Google Shape;582;p14"/>
            <p:cNvSpPr/>
            <p:nvPr/>
          </p:nvSpPr>
          <p:spPr>
            <a:xfrm>
              <a:off x="4643493" y="1109476"/>
              <a:ext cx="38778" cy="38774"/>
            </a:xfrm>
            <a:custGeom>
              <a:rect b="b" l="l" r="r" t="t"/>
              <a:pathLst>
                <a:path extrusionOk="0" h="21600" w="21600">
                  <a:moveTo>
                    <a:pt x="12481" y="0"/>
                  </a:moveTo>
                  <a:lnTo>
                    <a:pt x="8296" y="163"/>
                  </a:lnTo>
                  <a:lnTo>
                    <a:pt x="4477" y="1882"/>
                  </a:lnTo>
                  <a:lnTo>
                    <a:pt x="1508" y="5046"/>
                  </a:lnTo>
                  <a:lnTo>
                    <a:pt x="0" y="9117"/>
                  </a:lnTo>
                  <a:lnTo>
                    <a:pt x="163" y="13305"/>
                  </a:lnTo>
                  <a:lnTo>
                    <a:pt x="1885" y="17125"/>
                  </a:lnTo>
                  <a:lnTo>
                    <a:pt x="5052" y="20095"/>
                  </a:lnTo>
                  <a:lnTo>
                    <a:pt x="9120" y="21600"/>
                  </a:lnTo>
                  <a:lnTo>
                    <a:pt x="13305" y="21437"/>
                  </a:lnTo>
                  <a:lnTo>
                    <a:pt x="17124" y="19716"/>
                  </a:lnTo>
                  <a:lnTo>
                    <a:pt x="20092" y="16550"/>
                  </a:lnTo>
                  <a:lnTo>
                    <a:pt x="21600" y="12482"/>
                  </a:lnTo>
                  <a:lnTo>
                    <a:pt x="21435" y="8294"/>
                  </a:lnTo>
                  <a:lnTo>
                    <a:pt x="19712" y="4475"/>
                  </a:lnTo>
                  <a:lnTo>
                    <a:pt x="16548" y="1509"/>
                  </a:lnTo>
                  <a:lnTo>
                    <a:pt x="1248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3" name="Google Shape;583;p14"/>
            <p:cNvSpPr/>
            <p:nvPr/>
          </p:nvSpPr>
          <p:spPr>
            <a:xfrm>
              <a:off x="2086011" y="1920613"/>
              <a:ext cx="38780" cy="38780"/>
            </a:xfrm>
            <a:custGeom>
              <a:rect b="b" l="l" r="r" t="t"/>
              <a:pathLst>
                <a:path extrusionOk="0" h="21600" w="2160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1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5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4" name="Google Shape;584;p14"/>
            <p:cNvSpPr/>
            <p:nvPr/>
          </p:nvSpPr>
          <p:spPr>
            <a:xfrm>
              <a:off x="1836271" y="1425904"/>
              <a:ext cx="38778" cy="38780"/>
            </a:xfrm>
            <a:custGeom>
              <a:rect b="b" l="l" r="r" t="t"/>
              <a:pathLst>
                <a:path extrusionOk="0" h="21600" w="21600">
                  <a:moveTo>
                    <a:pt x="12480" y="0"/>
                  </a:moveTo>
                  <a:lnTo>
                    <a:pt x="8295" y="163"/>
                  </a:lnTo>
                  <a:lnTo>
                    <a:pt x="4476" y="1882"/>
                  </a:lnTo>
                  <a:lnTo>
                    <a:pt x="1507" y="5045"/>
                  </a:lnTo>
                  <a:lnTo>
                    <a:pt x="0" y="9116"/>
                  </a:lnTo>
                  <a:lnTo>
                    <a:pt x="165" y="13303"/>
                  </a:lnTo>
                  <a:lnTo>
                    <a:pt x="1887" y="17123"/>
                  </a:lnTo>
                  <a:lnTo>
                    <a:pt x="5051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2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4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5" name="Google Shape;585;p14"/>
            <p:cNvSpPr/>
            <p:nvPr/>
          </p:nvSpPr>
          <p:spPr>
            <a:xfrm>
              <a:off x="2511709" y="1837418"/>
              <a:ext cx="38778" cy="38778"/>
            </a:xfrm>
            <a:custGeom>
              <a:rect b="b" l="l" r="r" t="t"/>
              <a:pathLst>
                <a:path extrusionOk="0" h="21600" w="21600">
                  <a:moveTo>
                    <a:pt x="12480" y="0"/>
                  </a:moveTo>
                  <a:lnTo>
                    <a:pt x="8295" y="163"/>
                  </a:lnTo>
                  <a:lnTo>
                    <a:pt x="4476" y="1882"/>
                  </a:lnTo>
                  <a:lnTo>
                    <a:pt x="1507" y="5046"/>
                  </a:lnTo>
                  <a:lnTo>
                    <a:pt x="0" y="9116"/>
                  </a:lnTo>
                  <a:lnTo>
                    <a:pt x="165" y="13304"/>
                  </a:lnTo>
                  <a:lnTo>
                    <a:pt x="1887" y="17124"/>
                  </a:lnTo>
                  <a:lnTo>
                    <a:pt x="5051" y="20093"/>
                  </a:lnTo>
                  <a:lnTo>
                    <a:pt x="9119" y="21600"/>
                  </a:lnTo>
                  <a:lnTo>
                    <a:pt x="13304" y="21435"/>
                  </a:lnTo>
                  <a:lnTo>
                    <a:pt x="17123" y="19712"/>
                  </a:lnTo>
                  <a:lnTo>
                    <a:pt x="20092" y="16548"/>
                  </a:lnTo>
                  <a:lnTo>
                    <a:pt x="21600" y="12481"/>
                  </a:lnTo>
                  <a:lnTo>
                    <a:pt x="21436" y="8296"/>
                  </a:lnTo>
                  <a:lnTo>
                    <a:pt x="19714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6" name="Google Shape;586;p14"/>
            <p:cNvSpPr/>
            <p:nvPr/>
          </p:nvSpPr>
          <p:spPr>
            <a:xfrm>
              <a:off x="4666908" y="1397349"/>
              <a:ext cx="38780" cy="38778"/>
            </a:xfrm>
            <a:custGeom>
              <a:rect b="b" l="l" r="r" t="t"/>
              <a:pathLst>
                <a:path extrusionOk="0" h="21600" w="2160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6"/>
                  </a:lnTo>
                  <a:lnTo>
                    <a:pt x="0" y="9116"/>
                  </a:lnTo>
                  <a:lnTo>
                    <a:pt x="163" y="13304"/>
                  </a:lnTo>
                  <a:lnTo>
                    <a:pt x="1885" y="17124"/>
                  </a:lnTo>
                  <a:lnTo>
                    <a:pt x="5052" y="20093"/>
                  </a:lnTo>
                  <a:lnTo>
                    <a:pt x="9119" y="21600"/>
                  </a:lnTo>
                  <a:lnTo>
                    <a:pt x="13304" y="21435"/>
                  </a:lnTo>
                  <a:lnTo>
                    <a:pt x="17123" y="19712"/>
                  </a:lnTo>
                  <a:lnTo>
                    <a:pt x="20091" y="16548"/>
                  </a:lnTo>
                  <a:lnTo>
                    <a:pt x="21600" y="12481"/>
                  </a:lnTo>
                  <a:lnTo>
                    <a:pt x="21436" y="8296"/>
                  </a:lnTo>
                  <a:lnTo>
                    <a:pt x="19715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7" name="Google Shape;587;p14"/>
            <p:cNvSpPr/>
            <p:nvPr/>
          </p:nvSpPr>
          <p:spPr>
            <a:xfrm>
              <a:off x="5561695" y="1639990"/>
              <a:ext cx="38778" cy="38774"/>
            </a:xfrm>
            <a:custGeom>
              <a:rect b="b" l="l" r="r" t="t"/>
              <a:pathLst>
                <a:path extrusionOk="0" h="21600" w="21600">
                  <a:moveTo>
                    <a:pt x="12481" y="0"/>
                  </a:moveTo>
                  <a:lnTo>
                    <a:pt x="8296" y="163"/>
                  </a:lnTo>
                  <a:lnTo>
                    <a:pt x="4477" y="1882"/>
                  </a:lnTo>
                  <a:lnTo>
                    <a:pt x="1508" y="5046"/>
                  </a:lnTo>
                  <a:lnTo>
                    <a:pt x="0" y="9117"/>
                  </a:lnTo>
                  <a:lnTo>
                    <a:pt x="163" y="13305"/>
                  </a:lnTo>
                  <a:lnTo>
                    <a:pt x="1885" y="17125"/>
                  </a:lnTo>
                  <a:lnTo>
                    <a:pt x="5052" y="20095"/>
                  </a:lnTo>
                  <a:lnTo>
                    <a:pt x="9120" y="21600"/>
                  </a:lnTo>
                  <a:lnTo>
                    <a:pt x="13305" y="21437"/>
                  </a:lnTo>
                  <a:lnTo>
                    <a:pt x="17124" y="19716"/>
                  </a:lnTo>
                  <a:lnTo>
                    <a:pt x="20092" y="16550"/>
                  </a:lnTo>
                  <a:lnTo>
                    <a:pt x="21600" y="12479"/>
                  </a:lnTo>
                  <a:lnTo>
                    <a:pt x="21435" y="8292"/>
                  </a:lnTo>
                  <a:lnTo>
                    <a:pt x="19712" y="4473"/>
                  </a:lnTo>
                  <a:lnTo>
                    <a:pt x="16548" y="1509"/>
                  </a:lnTo>
                  <a:lnTo>
                    <a:pt x="1248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8" name="Google Shape;588;p14"/>
            <p:cNvSpPr/>
            <p:nvPr/>
          </p:nvSpPr>
          <p:spPr>
            <a:xfrm>
              <a:off x="5230492" y="461942"/>
              <a:ext cx="38778" cy="38773"/>
            </a:xfrm>
            <a:custGeom>
              <a:rect b="b" l="l" r="r" t="t"/>
              <a:pathLst>
                <a:path extrusionOk="0" h="21600" w="21600">
                  <a:moveTo>
                    <a:pt x="12481" y="0"/>
                  </a:moveTo>
                  <a:lnTo>
                    <a:pt x="8296" y="163"/>
                  </a:lnTo>
                  <a:lnTo>
                    <a:pt x="4477" y="1882"/>
                  </a:lnTo>
                  <a:lnTo>
                    <a:pt x="1508" y="5046"/>
                  </a:lnTo>
                  <a:lnTo>
                    <a:pt x="0" y="9118"/>
                  </a:lnTo>
                  <a:lnTo>
                    <a:pt x="163" y="13305"/>
                  </a:lnTo>
                  <a:lnTo>
                    <a:pt x="1885" y="17126"/>
                  </a:lnTo>
                  <a:lnTo>
                    <a:pt x="5052" y="20095"/>
                  </a:lnTo>
                  <a:lnTo>
                    <a:pt x="9120" y="21600"/>
                  </a:lnTo>
                  <a:lnTo>
                    <a:pt x="13305" y="21435"/>
                  </a:lnTo>
                  <a:lnTo>
                    <a:pt x="17124" y="19714"/>
                  </a:lnTo>
                  <a:lnTo>
                    <a:pt x="20092" y="16550"/>
                  </a:lnTo>
                  <a:lnTo>
                    <a:pt x="21600" y="12479"/>
                  </a:lnTo>
                  <a:lnTo>
                    <a:pt x="21435" y="8292"/>
                  </a:lnTo>
                  <a:lnTo>
                    <a:pt x="19712" y="4474"/>
                  </a:lnTo>
                  <a:lnTo>
                    <a:pt x="16548" y="1509"/>
                  </a:lnTo>
                  <a:lnTo>
                    <a:pt x="1248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9" name="Google Shape;589;p14"/>
            <p:cNvSpPr/>
            <p:nvPr/>
          </p:nvSpPr>
          <p:spPr>
            <a:xfrm>
              <a:off x="1361051" y="1894251"/>
              <a:ext cx="38780" cy="38780"/>
            </a:xfrm>
            <a:custGeom>
              <a:rect b="b" l="l" r="r" t="t"/>
              <a:pathLst>
                <a:path extrusionOk="0" h="21600" w="2160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1" y="16547"/>
                  </a:lnTo>
                  <a:lnTo>
                    <a:pt x="21600" y="12477"/>
                  </a:lnTo>
                  <a:lnTo>
                    <a:pt x="21436" y="8293"/>
                  </a:lnTo>
                  <a:lnTo>
                    <a:pt x="19715" y="4476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0" name="Google Shape;590;p14"/>
            <p:cNvSpPr/>
            <p:nvPr/>
          </p:nvSpPr>
          <p:spPr>
            <a:xfrm>
              <a:off x="5560931" y="501732"/>
              <a:ext cx="38780" cy="38780"/>
            </a:xfrm>
            <a:custGeom>
              <a:rect b="b" l="l" r="r" t="t"/>
              <a:pathLst>
                <a:path extrusionOk="0" h="21600" w="21600">
                  <a:moveTo>
                    <a:pt x="12476" y="0"/>
                  </a:moveTo>
                  <a:lnTo>
                    <a:pt x="8290" y="163"/>
                  </a:lnTo>
                  <a:lnTo>
                    <a:pt x="4473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1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5" y="4477"/>
                  </a:lnTo>
                  <a:lnTo>
                    <a:pt x="16547" y="1508"/>
                  </a:lnTo>
                  <a:lnTo>
                    <a:pt x="1247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1" name="Google Shape;591;p14"/>
            <p:cNvSpPr/>
            <p:nvPr/>
          </p:nvSpPr>
          <p:spPr>
            <a:xfrm>
              <a:off x="5933017" y="1602699"/>
              <a:ext cx="38780" cy="38774"/>
            </a:xfrm>
            <a:custGeom>
              <a:rect b="b" l="l" r="r" t="t"/>
              <a:pathLst>
                <a:path extrusionOk="0" h="21600" w="2160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6"/>
                  </a:lnTo>
                  <a:lnTo>
                    <a:pt x="0" y="9117"/>
                  </a:lnTo>
                  <a:lnTo>
                    <a:pt x="163" y="13305"/>
                  </a:lnTo>
                  <a:lnTo>
                    <a:pt x="1885" y="17125"/>
                  </a:lnTo>
                  <a:lnTo>
                    <a:pt x="5052" y="20095"/>
                  </a:lnTo>
                  <a:lnTo>
                    <a:pt x="9119" y="21600"/>
                  </a:lnTo>
                  <a:lnTo>
                    <a:pt x="13304" y="21437"/>
                  </a:lnTo>
                  <a:lnTo>
                    <a:pt x="17123" y="19716"/>
                  </a:lnTo>
                  <a:lnTo>
                    <a:pt x="20091" y="16550"/>
                  </a:lnTo>
                  <a:lnTo>
                    <a:pt x="21600" y="12483"/>
                  </a:lnTo>
                  <a:lnTo>
                    <a:pt x="21436" y="8297"/>
                  </a:lnTo>
                  <a:lnTo>
                    <a:pt x="19715" y="4477"/>
                  </a:lnTo>
                  <a:lnTo>
                    <a:pt x="16547" y="1509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2" name="Google Shape;592;p14"/>
            <p:cNvSpPr/>
            <p:nvPr/>
          </p:nvSpPr>
          <p:spPr>
            <a:xfrm>
              <a:off x="708080" y="2811588"/>
              <a:ext cx="38780" cy="38774"/>
            </a:xfrm>
            <a:custGeom>
              <a:rect b="b" l="l" r="r" t="t"/>
              <a:pathLst>
                <a:path extrusionOk="0" h="21600" w="21600">
                  <a:moveTo>
                    <a:pt x="12484" y="0"/>
                  </a:moveTo>
                  <a:lnTo>
                    <a:pt x="8297" y="163"/>
                  </a:lnTo>
                  <a:lnTo>
                    <a:pt x="4477" y="1882"/>
                  </a:lnTo>
                  <a:lnTo>
                    <a:pt x="1508" y="5046"/>
                  </a:lnTo>
                  <a:lnTo>
                    <a:pt x="0" y="9117"/>
                  </a:lnTo>
                  <a:lnTo>
                    <a:pt x="163" y="13305"/>
                  </a:lnTo>
                  <a:lnTo>
                    <a:pt x="1885" y="17125"/>
                  </a:lnTo>
                  <a:lnTo>
                    <a:pt x="5052" y="20095"/>
                  </a:lnTo>
                  <a:lnTo>
                    <a:pt x="9119" y="21600"/>
                  </a:lnTo>
                  <a:lnTo>
                    <a:pt x="13304" y="21437"/>
                  </a:lnTo>
                  <a:lnTo>
                    <a:pt x="17123" y="19716"/>
                  </a:lnTo>
                  <a:lnTo>
                    <a:pt x="20091" y="16550"/>
                  </a:lnTo>
                  <a:lnTo>
                    <a:pt x="21600" y="12482"/>
                  </a:lnTo>
                  <a:lnTo>
                    <a:pt x="21437" y="8294"/>
                  </a:lnTo>
                  <a:lnTo>
                    <a:pt x="19717" y="4475"/>
                  </a:lnTo>
                  <a:lnTo>
                    <a:pt x="16554" y="1509"/>
                  </a:lnTo>
                  <a:lnTo>
                    <a:pt x="1248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3" name="Google Shape;593;p14"/>
            <p:cNvSpPr/>
            <p:nvPr/>
          </p:nvSpPr>
          <p:spPr>
            <a:xfrm>
              <a:off x="3550108" y="3150604"/>
              <a:ext cx="38780" cy="38780"/>
            </a:xfrm>
            <a:custGeom>
              <a:rect b="b" l="l" r="r" t="t"/>
              <a:pathLst>
                <a:path extrusionOk="0" h="21600" w="21600">
                  <a:moveTo>
                    <a:pt x="12477" y="0"/>
                  </a:moveTo>
                  <a:lnTo>
                    <a:pt x="8293" y="163"/>
                  </a:lnTo>
                  <a:lnTo>
                    <a:pt x="4476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1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5" y="4477"/>
                  </a:lnTo>
                  <a:lnTo>
                    <a:pt x="16547" y="1508"/>
                  </a:lnTo>
                  <a:lnTo>
                    <a:pt x="1247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4" name="Google Shape;594;p14"/>
            <p:cNvSpPr/>
            <p:nvPr/>
          </p:nvSpPr>
          <p:spPr>
            <a:xfrm>
              <a:off x="3189981" y="355186"/>
              <a:ext cx="38778" cy="38780"/>
            </a:xfrm>
            <a:custGeom>
              <a:rect b="b" l="l" r="r" t="t"/>
              <a:pathLst>
                <a:path extrusionOk="0" h="21600" w="21600">
                  <a:moveTo>
                    <a:pt x="12480" y="0"/>
                  </a:moveTo>
                  <a:lnTo>
                    <a:pt x="8295" y="163"/>
                  </a:lnTo>
                  <a:lnTo>
                    <a:pt x="4476" y="1882"/>
                  </a:lnTo>
                  <a:lnTo>
                    <a:pt x="1507" y="5045"/>
                  </a:lnTo>
                  <a:lnTo>
                    <a:pt x="0" y="9116"/>
                  </a:lnTo>
                  <a:lnTo>
                    <a:pt x="165" y="13303"/>
                  </a:lnTo>
                  <a:lnTo>
                    <a:pt x="1887" y="17123"/>
                  </a:lnTo>
                  <a:lnTo>
                    <a:pt x="5051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2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4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5" name="Google Shape;595;p14"/>
            <p:cNvSpPr/>
            <p:nvPr/>
          </p:nvSpPr>
          <p:spPr>
            <a:xfrm>
              <a:off x="4079612" y="2019479"/>
              <a:ext cx="38780" cy="38780"/>
            </a:xfrm>
            <a:custGeom>
              <a:rect b="b" l="l" r="r" t="t"/>
              <a:pathLst>
                <a:path extrusionOk="0" h="21600" w="2160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1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5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6" name="Google Shape;596;p14"/>
            <p:cNvSpPr/>
            <p:nvPr/>
          </p:nvSpPr>
          <p:spPr>
            <a:xfrm>
              <a:off x="1399218" y="1261995"/>
              <a:ext cx="38780" cy="38778"/>
            </a:xfrm>
            <a:custGeom>
              <a:rect b="b" l="l" r="r" t="t"/>
              <a:pathLst>
                <a:path extrusionOk="0" h="21600" w="2160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6"/>
                  </a:lnTo>
                  <a:lnTo>
                    <a:pt x="0" y="9116"/>
                  </a:lnTo>
                  <a:lnTo>
                    <a:pt x="163" y="13304"/>
                  </a:lnTo>
                  <a:lnTo>
                    <a:pt x="1885" y="17124"/>
                  </a:lnTo>
                  <a:lnTo>
                    <a:pt x="5052" y="20093"/>
                  </a:lnTo>
                  <a:lnTo>
                    <a:pt x="9119" y="21600"/>
                  </a:lnTo>
                  <a:lnTo>
                    <a:pt x="13304" y="21435"/>
                  </a:lnTo>
                  <a:lnTo>
                    <a:pt x="17123" y="19712"/>
                  </a:lnTo>
                  <a:lnTo>
                    <a:pt x="20091" y="16548"/>
                  </a:lnTo>
                  <a:lnTo>
                    <a:pt x="21600" y="12481"/>
                  </a:lnTo>
                  <a:lnTo>
                    <a:pt x="21436" y="8296"/>
                  </a:lnTo>
                  <a:lnTo>
                    <a:pt x="19715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7" name="Google Shape;597;p14"/>
            <p:cNvSpPr/>
            <p:nvPr/>
          </p:nvSpPr>
          <p:spPr>
            <a:xfrm>
              <a:off x="5557222" y="2768000"/>
              <a:ext cx="38780" cy="38780"/>
            </a:xfrm>
            <a:custGeom>
              <a:rect b="b" l="l" r="r" t="t"/>
              <a:pathLst>
                <a:path extrusionOk="0" h="21600" w="21600">
                  <a:moveTo>
                    <a:pt x="12484" y="0"/>
                  </a:moveTo>
                  <a:lnTo>
                    <a:pt x="8297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1" y="16547"/>
                  </a:lnTo>
                  <a:lnTo>
                    <a:pt x="21600" y="12481"/>
                  </a:lnTo>
                  <a:lnTo>
                    <a:pt x="21437" y="8295"/>
                  </a:lnTo>
                  <a:lnTo>
                    <a:pt x="19717" y="4477"/>
                  </a:lnTo>
                  <a:lnTo>
                    <a:pt x="16554" y="1508"/>
                  </a:lnTo>
                  <a:lnTo>
                    <a:pt x="1248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8" name="Google Shape;598;p14"/>
            <p:cNvSpPr/>
            <p:nvPr/>
          </p:nvSpPr>
          <p:spPr>
            <a:xfrm>
              <a:off x="6395846" y="1300381"/>
              <a:ext cx="38780" cy="38780"/>
            </a:xfrm>
            <a:custGeom>
              <a:rect b="b" l="l" r="r" t="t"/>
              <a:pathLst>
                <a:path extrusionOk="0" h="21600" w="21600">
                  <a:moveTo>
                    <a:pt x="12480" y="0"/>
                  </a:moveTo>
                  <a:lnTo>
                    <a:pt x="8293" y="163"/>
                  </a:lnTo>
                  <a:lnTo>
                    <a:pt x="4474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1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5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9" name="Google Shape;599;p14"/>
            <p:cNvSpPr/>
            <p:nvPr/>
          </p:nvSpPr>
          <p:spPr>
            <a:xfrm>
              <a:off x="5556379" y="3185646"/>
              <a:ext cx="38778" cy="38780"/>
            </a:xfrm>
            <a:custGeom>
              <a:rect b="b" l="l" r="r" t="t"/>
              <a:pathLst>
                <a:path extrusionOk="0" h="21600" w="21600">
                  <a:moveTo>
                    <a:pt x="12481" y="0"/>
                  </a:moveTo>
                  <a:lnTo>
                    <a:pt x="8296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20" y="21600"/>
                  </a:lnTo>
                  <a:lnTo>
                    <a:pt x="13305" y="21436"/>
                  </a:lnTo>
                  <a:lnTo>
                    <a:pt x="17124" y="19715"/>
                  </a:lnTo>
                  <a:lnTo>
                    <a:pt x="20092" y="16547"/>
                  </a:lnTo>
                  <a:lnTo>
                    <a:pt x="21600" y="12481"/>
                  </a:lnTo>
                  <a:lnTo>
                    <a:pt x="21435" y="8295"/>
                  </a:lnTo>
                  <a:lnTo>
                    <a:pt x="19712" y="4477"/>
                  </a:lnTo>
                  <a:lnTo>
                    <a:pt x="16548" y="1508"/>
                  </a:lnTo>
                  <a:lnTo>
                    <a:pt x="1248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0" name="Google Shape;600;p14"/>
            <p:cNvSpPr/>
            <p:nvPr/>
          </p:nvSpPr>
          <p:spPr>
            <a:xfrm>
              <a:off x="2235503" y="1645435"/>
              <a:ext cx="38780" cy="38783"/>
            </a:xfrm>
            <a:custGeom>
              <a:rect b="b" l="l" r="r" t="t"/>
              <a:pathLst>
                <a:path extrusionOk="0" h="21600" w="21600">
                  <a:moveTo>
                    <a:pt x="12480" y="0"/>
                  </a:moveTo>
                  <a:lnTo>
                    <a:pt x="8295" y="164"/>
                  </a:lnTo>
                  <a:lnTo>
                    <a:pt x="4477" y="1885"/>
                  </a:lnTo>
                  <a:lnTo>
                    <a:pt x="1508" y="5048"/>
                  </a:lnTo>
                  <a:lnTo>
                    <a:pt x="0" y="9119"/>
                  </a:lnTo>
                  <a:lnTo>
                    <a:pt x="163" y="13305"/>
                  </a:lnTo>
                  <a:lnTo>
                    <a:pt x="1885" y="17124"/>
                  </a:lnTo>
                  <a:lnTo>
                    <a:pt x="5052" y="20093"/>
                  </a:lnTo>
                  <a:lnTo>
                    <a:pt x="9119" y="21600"/>
                  </a:lnTo>
                  <a:lnTo>
                    <a:pt x="13304" y="21435"/>
                  </a:lnTo>
                  <a:lnTo>
                    <a:pt x="17123" y="19713"/>
                  </a:lnTo>
                  <a:lnTo>
                    <a:pt x="20091" y="16549"/>
                  </a:lnTo>
                  <a:lnTo>
                    <a:pt x="21600" y="12481"/>
                  </a:lnTo>
                  <a:lnTo>
                    <a:pt x="21436" y="8294"/>
                  </a:lnTo>
                  <a:lnTo>
                    <a:pt x="19715" y="4473"/>
                  </a:lnTo>
                  <a:lnTo>
                    <a:pt x="16547" y="1504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1" name="Google Shape;601;p14"/>
            <p:cNvSpPr/>
            <p:nvPr/>
          </p:nvSpPr>
          <p:spPr>
            <a:xfrm>
              <a:off x="1504082" y="3315751"/>
              <a:ext cx="38780" cy="38778"/>
            </a:xfrm>
            <a:custGeom>
              <a:rect b="b" l="l" r="r" t="t"/>
              <a:pathLst>
                <a:path extrusionOk="0" h="21600" w="2160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6"/>
                  </a:lnTo>
                  <a:lnTo>
                    <a:pt x="0" y="9116"/>
                  </a:lnTo>
                  <a:lnTo>
                    <a:pt x="163" y="13304"/>
                  </a:lnTo>
                  <a:lnTo>
                    <a:pt x="1885" y="17124"/>
                  </a:lnTo>
                  <a:lnTo>
                    <a:pt x="5052" y="20093"/>
                  </a:lnTo>
                  <a:lnTo>
                    <a:pt x="9119" y="21600"/>
                  </a:lnTo>
                  <a:lnTo>
                    <a:pt x="13304" y="21435"/>
                  </a:lnTo>
                  <a:lnTo>
                    <a:pt x="17123" y="19712"/>
                  </a:lnTo>
                  <a:lnTo>
                    <a:pt x="20091" y="16548"/>
                  </a:lnTo>
                  <a:lnTo>
                    <a:pt x="21600" y="12481"/>
                  </a:lnTo>
                  <a:lnTo>
                    <a:pt x="21436" y="8296"/>
                  </a:lnTo>
                  <a:lnTo>
                    <a:pt x="19715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2" name="Google Shape;602;p14"/>
            <p:cNvSpPr/>
            <p:nvPr/>
          </p:nvSpPr>
          <p:spPr>
            <a:xfrm>
              <a:off x="2384672" y="359294"/>
              <a:ext cx="38780" cy="38789"/>
            </a:xfrm>
            <a:custGeom>
              <a:rect b="b" l="l" r="r" t="t"/>
              <a:pathLst>
                <a:path extrusionOk="0" h="21600" w="21600">
                  <a:moveTo>
                    <a:pt x="12480" y="0"/>
                  </a:moveTo>
                  <a:lnTo>
                    <a:pt x="8295" y="165"/>
                  </a:lnTo>
                  <a:lnTo>
                    <a:pt x="4477" y="1887"/>
                  </a:lnTo>
                  <a:lnTo>
                    <a:pt x="1508" y="5050"/>
                  </a:lnTo>
                  <a:lnTo>
                    <a:pt x="0" y="9120"/>
                  </a:lnTo>
                  <a:lnTo>
                    <a:pt x="163" y="13306"/>
                  </a:lnTo>
                  <a:lnTo>
                    <a:pt x="1885" y="17125"/>
                  </a:lnTo>
                  <a:lnTo>
                    <a:pt x="5052" y="20093"/>
                  </a:lnTo>
                  <a:lnTo>
                    <a:pt x="9119" y="21600"/>
                  </a:lnTo>
                  <a:lnTo>
                    <a:pt x="13304" y="21435"/>
                  </a:lnTo>
                  <a:lnTo>
                    <a:pt x="17123" y="19713"/>
                  </a:lnTo>
                  <a:lnTo>
                    <a:pt x="20091" y="16550"/>
                  </a:lnTo>
                  <a:lnTo>
                    <a:pt x="21600" y="12480"/>
                  </a:lnTo>
                  <a:lnTo>
                    <a:pt x="21436" y="8294"/>
                  </a:lnTo>
                  <a:lnTo>
                    <a:pt x="19715" y="4475"/>
                  </a:lnTo>
                  <a:lnTo>
                    <a:pt x="16547" y="1507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3" name="Google Shape;603;p14"/>
            <p:cNvSpPr/>
            <p:nvPr/>
          </p:nvSpPr>
          <p:spPr>
            <a:xfrm>
              <a:off x="6230439" y="639741"/>
              <a:ext cx="38780" cy="38778"/>
            </a:xfrm>
            <a:custGeom>
              <a:rect b="b" l="l" r="r" t="t"/>
              <a:pathLst>
                <a:path extrusionOk="0" h="21600" w="21600">
                  <a:moveTo>
                    <a:pt x="12484" y="0"/>
                  </a:moveTo>
                  <a:lnTo>
                    <a:pt x="8297" y="163"/>
                  </a:lnTo>
                  <a:lnTo>
                    <a:pt x="4477" y="1882"/>
                  </a:lnTo>
                  <a:lnTo>
                    <a:pt x="1508" y="5046"/>
                  </a:lnTo>
                  <a:lnTo>
                    <a:pt x="0" y="9116"/>
                  </a:lnTo>
                  <a:lnTo>
                    <a:pt x="163" y="13304"/>
                  </a:lnTo>
                  <a:lnTo>
                    <a:pt x="1885" y="17124"/>
                  </a:lnTo>
                  <a:lnTo>
                    <a:pt x="5052" y="20093"/>
                  </a:lnTo>
                  <a:lnTo>
                    <a:pt x="9119" y="21600"/>
                  </a:lnTo>
                  <a:lnTo>
                    <a:pt x="13304" y="21435"/>
                  </a:lnTo>
                  <a:lnTo>
                    <a:pt x="17123" y="19712"/>
                  </a:lnTo>
                  <a:lnTo>
                    <a:pt x="20091" y="16548"/>
                  </a:lnTo>
                  <a:lnTo>
                    <a:pt x="21600" y="12478"/>
                  </a:lnTo>
                  <a:lnTo>
                    <a:pt x="21437" y="8294"/>
                  </a:lnTo>
                  <a:lnTo>
                    <a:pt x="19717" y="4476"/>
                  </a:lnTo>
                  <a:lnTo>
                    <a:pt x="16554" y="1508"/>
                  </a:lnTo>
                  <a:lnTo>
                    <a:pt x="1248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4" name="Google Shape;604;p14"/>
            <p:cNvSpPr/>
            <p:nvPr/>
          </p:nvSpPr>
          <p:spPr>
            <a:xfrm>
              <a:off x="1063440" y="2949116"/>
              <a:ext cx="38780" cy="38778"/>
            </a:xfrm>
            <a:custGeom>
              <a:rect b="b" l="l" r="r" t="t"/>
              <a:pathLst>
                <a:path extrusionOk="0" h="21600" w="2160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6"/>
                  </a:lnTo>
                  <a:lnTo>
                    <a:pt x="0" y="9116"/>
                  </a:lnTo>
                  <a:lnTo>
                    <a:pt x="163" y="13304"/>
                  </a:lnTo>
                  <a:lnTo>
                    <a:pt x="1885" y="17124"/>
                  </a:lnTo>
                  <a:lnTo>
                    <a:pt x="5052" y="20093"/>
                  </a:lnTo>
                  <a:lnTo>
                    <a:pt x="9119" y="21600"/>
                  </a:lnTo>
                  <a:lnTo>
                    <a:pt x="13304" y="21435"/>
                  </a:lnTo>
                  <a:lnTo>
                    <a:pt x="17123" y="19712"/>
                  </a:lnTo>
                  <a:lnTo>
                    <a:pt x="20091" y="16548"/>
                  </a:lnTo>
                  <a:lnTo>
                    <a:pt x="21600" y="12478"/>
                  </a:lnTo>
                  <a:lnTo>
                    <a:pt x="21436" y="8294"/>
                  </a:lnTo>
                  <a:lnTo>
                    <a:pt x="19715" y="4476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5" name="Google Shape;605;p14"/>
            <p:cNvSpPr/>
            <p:nvPr/>
          </p:nvSpPr>
          <p:spPr>
            <a:xfrm>
              <a:off x="4842371" y="1320138"/>
              <a:ext cx="38778" cy="38774"/>
            </a:xfrm>
            <a:custGeom>
              <a:rect b="b" l="l" r="r" t="t"/>
              <a:pathLst>
                <a:path extrusionOk="0" h="21600" w="21600">
                  <a:moveTo>
                    <a:pt x="12481" y="0"/>
                  </a:moveTo>
                  <a:lnTo>
                    <a:pt x="8296" y="163"/>
                  </a:lnTo>
                  <a:lnTo>
                    <a:pt x="4477" y="1882"/>
                  </a:lnTo>
                  <a:lnTo>
                    <a:pt x="1508" y="5046"/>
                  </a:lnTo>
                  <a:lnTo>
                    <a:pt x="0" y="9117"/>
                  </a:lnTo>
                  <a:lnTo>
                    <a:pt x="163" y="13305"/>
                  </a:lnTo>
                  <a:lnTo>
                    <a:pt x="1885" y="17125"/>
                  </a:lnTo>
                  <a:lnTo>
                    <a:pt x="5052" y="20095"/>
                  </a:lnTo>
                  <a:lnTo>
                    <a:pt x="9120" y="21600"/>
                  </a:lnTo>
                  <a:lnTo>
                    <a:pt x="13305" y="21437"/>
                  </a:lnTo>
                  <a:lnTo>
                    <a:pt x="17124" y="19716"/>
                  </a:lnTo>
                  <a:lnTo>
                    <a:pt x="20092" y="16550"/>
                  </a:lnTo>
                  <a:lnTo>
                    <a:pt x="21600" y="12479"/>
                  </a:lnTo>
                  <a:lnTo>
                    <a:pt x="21435" y="8292"/>
                  </a:lnTo>
                  <a:lnTo>
                    <a:pt x="19712" y="4473"/>
                  </a:lnTo>
                  <a:lnTo>
                    <a:pt x="16548" y="1509"/>
                  </a:lnTo>
                  <a:lnTo>
                    <a:pt x="1248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6" name="Google Shape;606;p14"/>
            <p:cNvSpPr/>
            <p:nvPr/>
          </p:nvSpPr>
          <p:spPr>
            <a:xfrm>
              <a:off x="4419617" y="2798629"/>
              <a:ext cx="38780" cy="38780"/>
            </a:xfrm>
            <a:custGeom>
              <a:rect b="b" l="l" r="r" t="t"/>
              <a:pathLst>
                <a:path extrusionOk="0" h="21600" w="21600">
                  <a:moveTo>
                    <a:pt x="12481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2" y="17123"/>
                  </a:lnTo>
                  <a:lnTo>
                    <a:pt x="5045" y="20092"/>
                  </a:lnTo>
                  <a:lnTo>
                    <a:pt x="9116" y="21600"/>
                  </a:lnTo>
                  <a:lnTo>
                    <a:pt x="13303" y="21436"/>
                  </a:lnTo>
                  <a:lnTo>
                    <a:pt x="17123" y="19715"/>
                  </a:lnTo>
                  <a:lnTo>
                    <a:pt x="20092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5" y="4477"/>
                  </a:lnTo>
                  <a:lnTo>
                    <a:pt x="16547" y="1508"/>
                  </a:lnTo>
                  <a:lnTo>
                    <a:pt x="1248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7" name="Google Shape;607;p14"/>
            <p:cNvSpPr/>
            <p:nvPr/>
          </p:nvSpPr>
          <p:spPr>
            <a:xfrm>
              <a:off x="3462986" y="2609998"/>
              <a:ext cx="38780" cy="38780"/>
            </a:xfrm>
            <a:custGeom>
              <a:rect b="b" l="l" r="r" t="t"/>
              <a:pathLst>
                <a:path extrusionOk="0" h="21600" w="21600">
                  <a:moveTo>
                    <a:pt x="12481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2" y="17123"/>
                  </a:lnTo>
                  <a:lnTo>
                    <a:pt x="5045" y="20092"/>
                  </a:lnTo>
                  <a:lnTo>
                    <a:pt x="9116" y="21600"/>
                  </a:lnTo>
                  <a:lnTo>
                    <a:pt x="13303" y="21436"/>
                  </a:lnTo>
                  <a:lnTo>
                    <a:pt x="17123" y="19715"/>
                  </a:lnTo>
                  <a:lnTo>
                    <a:pt x="20092" y="16547"/>
                  </a:lnTo>
                  <a:lnTo>
                    <a:pt x="21600" y="12477"/>
                  </a:lnTo>
                  <a:lnTo>
                    <a:pt x="21436" y="8293"/>
                  </a:lnTo>
                  <a:lnTo>
                    <a:pt x="19715" y="4476"/>
                  </a:lnTo>
                  <a:lnTo>
                    <a:pt x="16547" y="1508"/>
                  </a:lnTo>
                  <a:lnTo>
                    <a:pt x="1248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8" name="Google Shape;608;p14"/>
            <p:cNvSpPr/>
            <p:nvPr/>
          </p:nvSpPr>
          <p:spPr>
            <a:xfrm>
              <a:off x="5771154" y="1590275"/>
              <a:ext cx="38780" cy="38780"/>
            </a:xfrm>
            <a:custGeom>
              <a:rect b="b" l="l" r="r" t="t"/>
              <a:pathLst>
                <a:path extrusionOk="0" h="21600" w="2160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1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5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9" name="Google Shape;609;p14"/>
            <p:cNvSpPr/>
            <p:nvPr/>
          </p:nvSpPr>
          <p:spPr>
            <a:xfrm>
              <a:off x="3349028" y="1062195"/>
              <a:ext cx="38778" cy="38773"/>
            </a:xfrm>
            <a:custGeom>
              <a:rect b="b" l="l" r="r" t="t"/>
              <a:pathLst>
                <a:path extrusionOk="0" h="21600" w="21600">
                  <a:moveTo>
                    <a:pt x="12481" y="0"/>
                  </a:moveTo>
                  <a:lnTo>
                    <a:pt x="8296" y="163"/>
                  </a:lnTo>
                  <a:lnTo>
                    <a:pt x="4477" y="1882"/>
                  </a:lnTo>
                  <a:lnTo>
                    <a:pt x="1508" y="5046"/>
                  </a:lnTo>
                  <a:lnTo>
                    <a:pt x="0" y="9118"/>
                  </a:lnTo>
                  <a:lnTo>
                    <a:pt x="163" y="13305"/>
                  </a:lnTo>
                  <a:lnTo>
                    <a:pt x="1885" y="17126"/>
                  </a:lnTo>
                  <a:lnTo>
                    <a:pt x="5052" y="20095"/>
                  </a:lnTo>
                  <a:lnTo>
                    <a:pt x="9120" y="21600"/>
                  </a:lnTo>
                  <a:lnTo>
                    <a:pt x="13305" y="21435"/>
                  </a:lnTo>
                  <a:lnTo>
                    <a:pt x="17124" y="19714"/>
                  </a:lnTo>
                  <a:lnTo>
                    <a:pt x="20092" y="16550"/>
                  </a:lnTo>
                  <a:lnTo>
                    <a:pt x="21600" y="12482"/>
                  </a:lnTo>
                  <a:lnTo>
                    <a:pt x="21435" y="8295"/>
                  </a:lnTo>
                  <a:lnTo>
                    <a:pt x="19712" y="4475"/>
                  </a:lnTo>
                  <a:lnTo>
                    <a:pt x="16548" y="1509"/>
                  </a:lnTo>
                  <a:lnTo>
                    <a:pt x="1248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0" name="Google Shape;610;p14"/>
            <p:cNvSpPr/>
            <p:nvPr/>
          </p:nvSpPr>
          <p:spPr>
            <a:xfrm>
              <a:off x="5840940" y="3281281"/>
              <a:ext cx="38780" cy="38780"/>
            </a:xfrm>
            <a:custGeom>
              <a:rect b="b" l="l" r="r" t="t"/>
              <a:pathLst>
                <a:path extrusionOk="0" h="21600" w="2160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1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5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1" name="Google Shape;611;p14"/>
            <p:cNvSpPr/>
            <p:nvPr/>
          </p:nvSpPr>
          <p:spPr>
            <a:xfrm>
              <a:off x="2495222" y="489114"/>
              <a:ext cx="38780" cy="38780"/>
            </a:xfrm>
            <a:custGeom>
              <a:rect b="b" l="l" r="r" t="t"/>
              <a:pathLst>
                <a:path extrusionOk="0" h="21600" w="2160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1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5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2" name="Google Shape;612;p14"/>
            <p:cNvSpPr/>
            <p:nvPr/>
          </p:nvSpPr>
          <p:spPr>
            <a:xfrm>
              <a:off x="4038603" y="3275360"/>
              <a:ext cx="38780" cy="38780"/>
            </a:xfrm>
            <a:custGeom>
              <a:rect b="b" l="l" r="r" t="t"/>
              <a:pathLst>
                <a:path extrusionOk="0" h="21600" w="21600">
                  <a:moveTo>
                    <a:pt x="12481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2" y="17123"/>
                  </a:lnTo>
                  <a:lnTo>
                    <a:pt x="5045" y="20092"/>
                  </a:lnTo>
                  <a:lnTo>
                    <a:pt x="9116" y="21600"/>
                  </a:lnTo>
                  <a:lnTo>
                    <a:pt x="13303" y="21436"/>
                  </a:lnTo>
                  <a:lnTo>
                    <a:pt x="17123" y="19715"/>
                  </a:lnTo>
                  <a:lnTo>
                    <a:pt x="20092" y="16547"/>
                  </a:lnTo>
                  <a:lnTo>
                    <a:pt x="21600" y="12477"/>
                  </a:lnTo>
                  <a:lnTo>
                    <a:pt x="21436" y="8293"/>
                  </a:lnTo>
                  <a:lnTo>
                    <a:pt x="19715" y="4476"/>
                  </a:lnTo>
                  <a:lnTo>
                    <a:pt x="16547" y="1508"/>
                  </a:lnTo>
                  <a:lnTo>
                    <a:pt x="1248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3" name="Google Shape;613;p14"/>
            <p:cNvSpPr/>
            <p:nvPr/>
          </p:nvSpPr>
          <p:spPr>
            <a:xfrm>
              <a:off x="2638528" y="414775"/>
              <a:ext cx="38780" cy="38780"/>
            </a:xfrm>
            <a:custGeom>
              <a:rect b="b" l="l" r="r" t="t"/>
              <a:pathLst>
                <a:path extrusionOk="0" h="21600" w="2160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1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5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4" name="Google Shape;614;p14"/>
            <p:cNvSpPr/>
            <p:nvPr/>
          </p:nvSpPr>
          <p:spPr>
            <a:xfrm>
              <a:off x="5622189" y="1336833"/>
              <a:ext cx="38780" cy="38780"/>
            </a:xfrm>
            <a:custGeom>
              <a:rect b="b" l="l" r="r" t="t"/>
              <a:pathLst>
                <a:path extrusionOk="0" h="21600" w="2160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1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5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5" name="Google Shape;615;p14"/>
            <p:cNvSpPr/>
            <p:nvPr/>
          </p:nvSpPr>
          <p:spPr>
            <a:xfrm>
              <a:off x="4819067" y="308351"/>
              <a:ext cx="38780" cy="38780"/>
            </a:xfrm>
            <a:custGeom>
              <a:rect b="b" l="l" r="r" t="t"/>
              <a:pathLst>
                <a:path extrusionOk="0" h="21600" w="21600">
                  <a:moveTo>
                    <a:pt x="12481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2" y="17123"/>
                  </a:lnTo>
                  <a:lnTo>
                    <a:pt x="5045" y="20092"/>
                  </a:lnTo>
                  <a:lnTo>
                    <a:pt x="9119" y="21600"/>
                  </a:lnTo>
                  <a:lnTo>
                    <a:pt x="13306" y="21436"/>
                  </a:lnTo>
                  <a:lnTo>
                    <a:pt x="17124" y="19715"/>
                  </a:lnTo>
                  <a:lnTo>
                    <a:pt x="20092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5" y="4477"/>
                  </a:lnTo>
                  <a:lnTo>
                    <a:pt x="16547" y="1508"/>
                  </a:lnTo>
                  <a:lnTo>
                    <a:pt x="1248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6" name="Google Shape;616;p14"/>
            <p:cNvSpPr/>
            <p:nvPr/>
          </p:nvSpPr>
          <p:spPr>
            <a:xfrm>
              <a:off x="2718906" y="2808571"/>
              <a:ext cx="38778" cy="38780"/>
            </a:xfrm>
            <a:custGeom>
              <a:rect b="b" l="l" r="r" t="t"/>
              <a:pathLst>
                <a:path extrusionOk="0" h="21600" w="21600">
                  <a:moveTo>
                    <a:pt x="12483" y="0"/>
                  </a:moveTo>
                  <a:lnTo>
                    <a:pt x="8296" y="163"/>
                  </a:lnTo>
                  <a:lnTo>
                    <a:pt x="4476" y="1882"/>
                  </a:lnTo>
                  <a:lnTo>
                    <a:pt x="1507" y="5045"/>
                  </a:lnTo>
                  <a:lnTo>
                    <a:pt x="0" y="9116"/>
                  </a:lnTo>
                  <a:lnTo>
                    <a:pt x="165" y="13303"/>
                  </a:lnTo>
                  <a:lnTo>
                    <a:pt x="1887" y="17123"/>
                  </a:lnTo>
                  <a:lnTo>
                    <a:pt x="5051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2" y="16547"/>
                  </a:lnTo>
                  <a:lnTo>
                    <a:pt x="21600" y="12477"/>
                  </a:lnTo>
                  <a:lnTo>
                    <a:pt x="21437" y="8293"/>
                  </a:lnTo>
                  <a:lnTo>
                    <a:pt x="19717" y="4476"/>
                  </a:lnTo>
                  <a:lnTo>
                    <a:pt x="16554" y="1508"/>
                  </a:lnTo>
                  <a:lnTo>
                    <a:pt x="1248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7" name="Google Shape;617;p14"/>
            <p:cNvSpPr/>
            <p:nvPr/>
          </p:nvSpPr>
          <p:spPr>
            <a:xfrm>
              <a:off x="1124968" y="3085143"/>
              <a:ext cx="38780" cy="38783"/>
            </a:xfrm>
            <a:custGeom>
              <a:rect b="b" l="l" r="r" t="t"/>
              <a:pathLst>
                <a:path extrusionOk="0" h="21600" w="21600">
                  <a:moveTo>
                    <a:pt x="12481" y="0"/>
                  </a:moveTo>
                  <a:lnTo>
                    <a:pt x="8295" y="165"/>
                  </a:lnTo>
                  <a:lnTo>
                    <a:pt x="4477" y="1887"/>
                  </a:lnTo>
                  <a:lnTo>
                    <a:pt x="1508" y="5051"/>
                  </a:lnTo>
                  <a:lnTo>
                    <a:pt x="0" y="9120"/>
                  </a:lnTo>
                  <a:lnTo>
                    <a:pt x="163" y="13305"/>
                  </a:lnTo>
                  <a:lnTo>
                    <a:pt x="1882" y="17121"/>
                  </a:lnTo>
                  <a:lnTo>
                    <a:pt x="5045" y="20089"/>
                  </a:lnTo>
                  <a:lnTo>
                    <a:pt x="9116" y="21600"/>
                  </a:lnTo>
                  <a:lnTo>
                    <a:pt x="13303" y="21437"/>
                  </a:lnTo>
                  <a:lnTo>
                    <a:pt x="17123" y="19716"/>
                  </a:lnTo>
                  <a:lnTo>
                    <a:pt x="20092" y="16552"/>
                  </a:lnTo>
                  <a:lnTo>
                    <a:pt x="21600" y="12484"/>
                  </a:lnTo>
                  <a:lnTo>
                    <a:pt x="21436" y="8298"/>
                  </a:lnTo>
                  <a:lnTo>
                    <a:pt x="19715" y="4476"/>
                  </a:lnTo>
                  <a:lnTo>
                    <a:pt x="16547" y="1507"/>
                  </a:lnTo>
                  <a:lnTo>
                    <a:pt x="1248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8" name="Google Shape;618;p14"/>
            <p:cNvSpPr/>
            <p:nvPr/>
          </p:nvSpPr>
          <p:spPr>
            <a:xfrm>
              <a:off x="4312156" y="2285281"/>
              <a:ext cx="38778" cy="38780"/>
            </a:xfrm>
            <a:custGeom>
              <a:rect b="b" l="l" r="r" t="t"/>
              <a:pathLst>
                <a:path extrusionOk="0" h="21600" w="21600">
                  <a:moveTo>
                    <a:pt x="12480" y="0"/>
                  </a:moveTo>
                  <a:lnTo>
                    <a:pt x="8295" y="163"/>
                  </a:lnTo>
                  <a:lnTo>
                    <a:pt x="4476" y="1882"/>
                  </a:lnTo>
                  <a:lnTo>
                    <a:pt x="1507" y="5045"/>
                  </a:lnTo>
                  <a:lnTo>
                    <a:pt x="0" y="9116"/>
                  </a:lnTo>
                  <a:lnTo>
                    <a:pt x="164" y="13303"/>
                  </a:lnTo>
                  <a:lnTo>
                    <a:pt x="1884" y="17123"/>
                  </a:lnTo>
                  <a:lnTo>
                    <a:pt x="5044" y="20092"/>
                  </a:lnTo>
                  <a:lnTo>
                    <a:pt x="9116" y="21600"/>
                  </a:lnTo>
                  <a:lnTo>
                    <a:pt x="13303" y="21436"/>
                  </a:lnTo>
                  <a:lnTo>
                    <a:pt x="17123" y="19715"/>
                  </a:lnTo>
                  <a:lnTo>
                    <a:pt x="20092" y="16547"/>
                  </a:lnTo>
                  <a:lnTo>
                    <a:pt x="21600" y="12477"/>
                  </a:lnTo>
                  <a:lnTo>
                    <a:pt x="21436" y="8293"/>
                  </a:lnTo>
                  <a:lnTo>
                    <a:pt x="19714" y="4476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9" name="Google Shape;619;p14"/>
            <p:cNvSpPr/>
            <p:nvPr/>
          </p:nvSpPr>
          <p:spPr>
            <a:xfrm>
              <a:off x="2461005" y="3049149"/>
              <a:ext cx="38778" cy="38780"/>
            </a:xfrm>
            <a:custGeom>
              <a:rect b="b" l="l" r="r" t="t"/>
              <a:pathLst>
                <a:path extrusionOk="0" h="21600" w="21600">
                  <a:moveTo>
                    <a:pt x="12480" y="0"/>
                  </a:moveTo>
                  <a:lnTo>
                    <a:pt x="8295" y="163"/>
                  </a:lnTo>
                  <a:lnTo>
                    <a:pt x="4476" y="1882"/>
                  </a:lnTo>
                  <a:lnTo>
                    <a:pt x="1507" y="5045"/>
                  </a:lnTo>
                  <a:lnTo>
                    <a:pt x="0" y="9116"/>
                  </a:lnTo>
                  <a:lnTo>
                    <a:pt x="165" y="13303"/>
                  </a:lnTo>
                  <a:lnTo>
                    <a:pt x="1887" y="17123"/>
                  </a:lnTo>
                  <a:lnTo>
                    <a:pt x="5051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2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4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0" name="Google Shape;620;p14"/>
            <p:cNvSpPr/>
            <p:nvPr/>
          </p:nvSpPr>
          <p:spPr>
            <a:xfrm>
              <a:off x="3417964" y="270573"/>
              <a:ext cx="38778" cy="38783"/>
            </a:xfrm>
            <a:custGeom>
              <a:rect b="b" l="l" r="r" t="t"/>
              <a:pathLst>
                <a:path extrusionOk="0" h="21600" w="21600">
                  <a:moveTo>
                    <a:pt x="12481" y="0"/>
                  </a:moveTo>
                  <a:lnTo>
                    <a:pt x="8296" y="165"/>
                  </a:lnTo>
                  <a:lnTo>
                    <a:pt x="4477" y="1887"/>
                  </a:lnTo>
                  <a:lnTo>
                    <a:pt x="1508" y="5051"/>
                  </a:lnTo>
                  <a:lnTo>
                    <a:pt x="0" y="9121"/>
                  </a:lnTo>
                  <a:lnTo>
                    <a:pt x="163" y="13308"/>
                  </a:lnTo>
                  <a:lnTo>
                    <a:pt x="1885" y="17128"/>
                  </a:lnTo>
                  <a:lnTo>
                    <a:pt x="5052" y="20096"/>
                  </a:lnTo>
                  <a:lnTo>
                    <a:pt x="9120" y="21600"/>
                  </a:lnTo>
                  <a:lnTo>
                    <a:pt x="13305" y="21435"/>
                  </a:lnTo>
                  <a:lnTo>
                    <a:pt x="17124" y="19715"/>
                  </a:lnTo>
                  <a:lnTo>
                    <a:pt x="20092" y="16552"/>
                  </a:lnTo>
                  <a:lnTo>
                    <a:pt x="21600" y="12481"/>
                  </a:lnTo>
                  <a:lnTo>
                    <a:pt x="21435" y="8295"/>
                  </a:lnTo>
                  <a:lnTo>
                    <a:pt x="19712" y="4476"/>
                  </a:lnTo>
                  <a:lnTo>
                    <a:pt x="16548" y="1507"/>
                  </a:lnTo>
                  <a:lnTo>
                    <a:pt x="1248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1" name="Google Shape;621;p14"/>
            <p:cNvSpPr/>
            <p:nvPr/>
          </p:nvSpPr>
          <p:spPr>
            <a:xfrm>
              <a:off x="4111190" y="2848182"/>
              <a:ext cx="38780" cy="38780"/>
            </a:xfrm>
            <a:custGeom>
              <a:rect b="b" l="l" r="r" t="t"/>
              <a:pathLst>
                <a:path extrusionOk="0" h="21600" w="21600">
                  <a:moveTo>
                    <a:pt x="12480" y="0"/>
                  </a:moveTo>
                  <a:lnTo>
                    <a:pt x="8293" y="163"/>
                  </a:lnTo>
                  <a:lnTo>
                    <a:pt x="4474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1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5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2" name="Google Shape;622;p14"/>
            <p:cNvSpPr/>
            <p:nvPr/>
          </p:nvSpPr>
          <p:spPr>
            <a:xfrm>
              <a:off x="5173147" y="52175"/>
              <a:ext cx="38780" cy="38778"/>
            </a:xfrm>
            <a:custGeom>
              <a:rect b="b" l="l" r="r" t="t"/>
              <a:pathLst>
                <a:path extrusionOk="0" h="21600" w="21600">
                  <a:moveTo>
                    <a:pt x="12484" y="0"/>
                  </a:moveTo>
                  <a:lnTo>
                    <a:pt x="8297" y="165"/>
                  </a:lnTo>
                  <a:lnTo>
                    <a:pt x="4477" y="1887"/>
                  </a:lnTo>
                  <a:lnTo>
                    <a:pt x="1508" y="5051"/>
                  </a:lnTo>
                  <a:lnTo>
                    <a:pt x="0" y="9119"/>
                  </a:lnTo>
                  <a:lnTo>
                    <a:pt x="163" y="13304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4"/>
                  </a:lnTo>
                  <a:lnTo>
                    <a:pt x="20091" y="16547"/>
                  </a:lnTo>
                  <a:lnTo>
                    <a:pt x="21600" y="12480"/>
                  </a:lnTo>
                  <a:lnTo>
                    <a:pt x="21437" y="8295"/>
                  </a:lnTo>
                  <a:lnTo>
                    <a:pt x="19717" y="4476"/>
                  </a:lnTo>
                  <a:lnTo>
                    <a:pt x="16554" y="1507"/>
                  </a:lnTo>
                  <a:lnTo>
                    <a:pt x="1248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3" name="Google Shape;623;p14"/>
            <p:cNvSpPr/>
            <p:nvPr/>
          </p:nvSpPr>
          <p:spPr>
            <a:xfrm>
              <a:off x="2554435" y="1184854"/>
              <a:ext cx="38778" cy="38780"/>
            </a:xfrm>
            <a:custGeom>
              <a:rect b="b" l="l" r="r" t="t"/>
              <a:pathLst>
                <a:path extrusionOk="0" h="21600" w="21600">
                  <a:moveTo>
                    <a:pt x="12480" y="0"/>
                  </a:moveTo>
                  <a:lnTo>
                    <a:pt x="8295" y="163"/>
                  </a:lnTo>
                  <a:lnTo>
                    <a:pt x="4476" y="1882"/>
                  </a:lnTo>
                  <a:lnTo>
                    <a:pt x="1507" y="5045"/>
                  </a:lnTo>
                  <a:lnTo>
                    <a:pt x="0" y="9116"/>
                  </a:lnTo>
                  <a:lnTo>
                    <a:pt x="165" y="13303"/>
                  </a:lnTo>
                  <a:lnTo>
                    <a:pt x="1887" y="17123"/>
                  </a:lnTo>
                  <a:lnTo>
                    <a:pt x="5051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2" y="16547"/>
                  </a:lnTo>
                  <a:lnTo>
                    <a:pt x="21600" y="12477"/>
                  </a:lnTo>
                  <a:lnTo>
                    <a:pt x="21436" y="8293"/>
                  </a:lnTo>
                  <a:lnTo>
                    <a:pt x="19714" y="4476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4" name="Google Shape;624;p14"/>
            <p:cNvSpPr/>
            <p:nvPr/>
          </p:nvSpPr>
          <p:spPr>
            <a:xfrm>
              <a:off x="3329063" y="3458009"/>
              <a:ext cx="38778" cy="38671"/>
            </a:xfrm>
            <a:custGeom>
              <a:rect b="b" l="l" r="r" t="t"/>
              <a:pathLst>
                <a:path extrusionOk="0" h="21600" w="21600">
                  <a:moveTo>
                    <a:pt x="12481" y="0"/>
                  </a:moveTo>
                  <a:lnTo>
                    <a:pt x="8296" y="165"/>
                  </a:lnTo>
                  <a:lnTo>
                    <a:pt x="4477" y="1890"/>
                  </a:lnTo>
                  <a:lnTo>
                    <a:pt x="1508" y="5059"/>
                  </a:lnTo>
                  <a:lnTo>
                    <a:pt x="0" y="9141"/>
                  </a:lnTo>
                  <a:lnTo>
                    <a:pt x="163" y="13340"/>
                  </a:lnTo>
                  <a:lnTo>
                    <a:pt x="1885" y="17170"/>
                  </a:lnTo>
                  <a:lnTo>
                    <a:pt x="5052" y="20148"/>
                  </a:lnTo>
                  <a:lnTo>
                    <a:pt x="8957" y="21600"/>
                  </a:lnTo>
                  <a:lnTo>
                    <a:pt x="10665" y="21600"/>
                  </a:lnTo>
                  <a:lnTo>
                    <a:pt x="13305" y="21496"/>
                  </a:lnTo>
                  <a:lnTo>
                    <a:pt x="17124" y="19770"/>
                  </a:lnTo>
                  <a:lnTo>
                    <a:pt x="20092" y="16593"/>
                  </a:lnTo>
                  <a:lnTo>
                    <a:pt x="21600" y="12515"/>
                  </a:lnTo>
                  <a:lnTo>
                    <a:pt x="21435" y="8318"/>
                  </a:lnTo>
                  <a:lnTo>
                    <a:pt x="19712" y="4489"/>
                  </a:lnTo>
                  <a:lnTo>
                    <a:pt x="16548" y="1512"/>
                  </a:lnTo>
                  <a:lnTo>
                    <a:pt x="1248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5" name="Google Shape;625;p14"/>
            <p:cNvSpPr/>
            <p:nvPr/>
          </p:nvSpPr>
          <p:spPr>
            <a:xfrm>
              <a:off x="6068472" y="637903"/>
              <a:ext cx="38780" cy="38778"/>
            </a:xfrm>
            <a:custGeom>
              <a:rect b="b" l="l" r="r" t="t"/>
              <a:pathLst>
                <a:path extrusionOk="0" h="21600" w="21600">
                  <a:moveTo>
                    <a:pt x="12480" y="0"/>
                  </a:moveTo>
                  <a:lnTo>
                    <a:pt x="8295" y="164"/>
                  </a:lnTo>
                  <a:lnTo>
                    <a:pt x="4477" y="1885"/>
                  </a:lnTo>
                  <a:lnTo>
                    <a:pt x="1508" y="5048"/>
                  </a:lnTo>
                  <a:lnTo>
                    <a:pt x="0" y="9120"/>
                  </a:lnTo>
                  <a:lnTo>
                    <a:pt x="163" y="13307"/>
                  </a:lnTo>
                  <a:lnTo>
                    <a:pt x="1885" y="17126"/>
                  </a:lnTo>
                  <a:lnTo>
                    <a:pt x="5052" y="20095"/>
                  </a:lnTo>
                  <a:lnTo>
                    <a:pt x="9119" y="21600"/>
                  </a:lnTo>
                  <a:lnTo>
                    <a:pt x="13304" y="21435"/>
                  </a:lnTo>
                  <a:lnTo>
                    <a:pt x="17123" y="19714"/>
                  </a:lnTo>
                  <a:lnTo>
                    <a:pt x="20091" y="16551"/>
                  </a:lnTo>
                  <a:lnTo>
                    <a:pt x="21600" y="12483"/>
                  </a:lnTo>
                  <a:lnTo>
                    <a:pt x="21436" y="8295"/>
                  </a:lnTo>
                  <a:lnTo>
                    <a:pt x="19715" y="4474"/>
                  </a:lnTo>
                  <a:lnTo>
                    <a:pt x="16547" y="1504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6" name="Google Shape;626;p14"/>
            <p:cNvSpPr/>
            <p:nvPr/>
          </p:nvSpPr>
          <p:spPr>
            <a:xfrm>
              <a:off x="2936513" y="2196838"/>
              <a:ext cx="38780" cy="38772"/>
            </a:xfrm>
            <a:custGeom>
              <a:rect b="b" l="l" r="r" t="t"/>
              <a:pathLst>
                <a:path extrusionOk="0" h="21600" w="2160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6"/>
                  </a:lnTo>
                  <a:lnTo>
                    <a:pt x="0" y="9118"/>
                  </a:lnTo>
                  <a:lnTo>
                    <a:pt x="163" y="13305"/>
                  </a:lnTo>
                  <a:lnTo>
                    <a:pt x="1885" y="17126"/>
                  </a:lnTo>
                  <a:lnTo>
                    <a:pt x="5052" y="20095"/>
                  </a:lnTo>
                  <a:lnTo>
                    <a:pt x="9119" y="21600"/>
                  </a:lnTo>
                  <a:lnTo>
                    <a:pt x="13304" y="21435"/>
                  </a:lnTo>
                  <a:lnTo>
                    <a:pt x="17123" y="19714"/>
                  </a:lnTo>
                  <a:lnTo>
                    <a:pt x="20091" y="16550"/>
                  </a:lnTo>
                  <a:lnTo>
                    <a:pt x="21600" y="12479"/>
                  </a:lnTo>
                  <a:lnTo>
                    <a:pt x="21436" y="8292"/>
                  </a:lnTo>
                  <a:lnTo>
                    <a:pt x="19715" y="4474"/>
                  </a:lnTo>
                  <a:lnTo>
                    <a:pt x="16547" y="1509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7" name="Google Shape;627;p14"/>
            <p:cNvSpPr/>
            <p:nvPr/>
          </p:nvSpPr>
          <p:spPr>
            <a:xfrm>
              <a:off x="4385435" y="1772529"/>
              <a:ext cx="38780" cy="38780"/>
            </a:xfrm>
            <a:custGeom>
              <a:rect b="b" l="l" r="r" t="t"/>
              <a:pathLst>
                <a:path extrusionOk="0" h="21600" w="21600">
                  <a:moveTo>
                    <a:pt x="12481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2" y="17123"/>
                  </a:lnTo>
                  <a:lnTo>
                    <a:pt x="5045" y="20092"/>
                  </a:lnTo>
                  <a:lnTo>
                    <a:pt x="9116" y="21600"/>
                  </a:lnTo>
                  <a:lnTo>
                    <a:pt x="13303" y="21436"/>
                  </a:lnTo>
                  <a:lnTo>
                    <a:pt x="17123" y="19715"/>
                  </a:lnTo>
                  <a:lnTo>
                    <a:pt x="20092" y="16547"/>
                  </a:lnTo>
                  <a:lnTo>
                    <a:pt x="21600" y="12477"/>
                  </a:lnTo>
                  <a:lnTo>
                    <a:pt x="21436" y="8293"/>
                  </a:lnTo>
                  <a:lnTo>
                    <a:pt x="19715" y="4476"/>
                  </a:lnTo>
                  <a:lnTo>
                    <a:pt x="16547" y="1508"/>
                  </a:lnTo>
                  <a:lnTo>
                    <a:pt x="1248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8" name="Google Shape;628;p14"/>
            <p:cNvSpPr/>
            <p:nvPr/>
          </p:nvSpPr>
          <p:spPr>
            <a:xfrm>
              <a:off x="2677679" y="2011798"/>
              <a:ext cx="38778" cy="38774"/>
            </a:xfrm>
            <a:custGeom>
              <a:rect b="b" l="l" r="r" t="t"/>
              <a:pathLst>
                <a:path extrusionOk="0" h="21600" w="21600">
                  <a:moveTo>
                    <a:pt x="12481" y="0"/>
                  </a:moveTo>
                  <a:lnTo>
                    <a:pt x="8296" y="163"/>
                  </a:lnTo>
                  <a:lnTo>
                    <a:pt x="4477" y="1882"/>
                  </a:lnTo>
                  <a:lnTo>
                    <a:pt x="1508" y="5046"/>
                  </a:lnTo>
                  <a:lnTo>
                    <a:pt x="0" y="9117"/>
                  </a:lnTo>
                  <a:lnTo>
                    <a:pt x="163" y="13305"/>
                  </a:lnTo>
                  <a:lnTo>
                    <a:pt x="1885" y="17125"/>
                  </a:lnTo>
                  <a:lnTo>
                    <a:pt x="5052" y="20095"/>
                  </a:lnTo>
                  <a:lnTo>
                    <a:pt x="9120" y="21600"/>
                  </a:lnTo>
                  <a:lnTo>
                    <a:pt x="13305" y="21437"/>
                  </a:lnTo>
                  <a:lnTo>
                    <a:pt x="17124" y="19716"/>
                  </a:lnTo>
                  <a:lnTo>
                    <a:pt x="20092" y="16550"/>
                  </a:lnTo>
                  <a:lnTo>
                    <a:pt x="21600" y="12483"/>
                  </a:lnTo>
                  <a:lnTo>
                    <a:pt x="21435" y="8297"/>
                  </a:lnTo>
                  <a:lnTo>
                    <a:pt x="19712" y="4477"/>
                  </a:lnTo>
                  <a:lnTo>
                    <a:pt x="16548" y="1509"/>
                  </a:lnTo>
                  <a:lnTo>
                    <a:pt x="1248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9" name="Google Shape;629;p14"/>
            <p:cNvSpPr/>
            <p:nvPr/>
          </p:nvSpPr>
          <p:spPr>
            <a:xfrm>
              <a:off x="4489204" y="1657843"/>
              <a:ext cx="38780" cy="38783"/>
            </a:xfrm>
            <a:custGeom>
              <a:rect b="b" l="l" r="r" t="t"/>
              <a:pathLst>
                <a:path extrusionOk="0" h="21600" w="21600">
                  <a:moveTo>
                    <a:pt x="12480" y="0"/>
                  </a:moveTo>
                  <a:lnTo>
                    <a:pt x="8295" y="165"/>
                  </a:lnTo>
                  <a:lnTo>
                    <a:pt x="4477" y="1887"/>
                  </a:lnTo>
                  <a:lnTo>
                    <a:pt x="1508" y="5051"/>
                  </a:lnTo>
                  <a:lnTo>
                    <a:pt x="0" y="9120"/>
                  </a:lnTo>
                  <a:lnTo>
                    <a:pt x="163" y="13305"/>
                  </a:lnTo>
                  <a:lnTo>
                    <a:pt x="1885" y="17124"/>
                  </a:lnTo>
                  <a:lnTo>
                    <a:pt x="5052" y="20096"/>
                  </a:lnTo>
                  <a:lnTo>
                    <a:pt x="9119" y="21600"/>
                  </a:lnTo>
                  <a:lnTo>
                    <a:pt x="13304" y="21435"/>
                  </a:lnTo>
                  <a:lnTo>
                    <a:pt x="17123" y="19715"/>
                  </a:lnTo>
                  <a:lnTo>
                    <a:pt x="20091" y="16552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5" y="4476"/>
                  </a:lnTo>
                  <a:lnTo>
                    <a:pt x="16547" y="1507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0" name="Google Shape;630;p14"/>
            <p:cNvSpPr/>
            <p:nvPr/>
          </p:nvSpPr>
          <p:spPr>
            <a:xfrm>
              <a:off x="0" y="3381685"/>
              <a:ext cx="38777" cy="38778"/>
            </a:xfrm>
            <a:custGeom>
              <a:rect b="b" l="l" r="r" t="t"/>
              <a:pathLst>
                <a:path extrusionOk="0" h="21600" w="21600">
                  <a:moveTo>
                    <a:pt x="12480" y="0"/>
                  </a:moveTo>
                  <a:lnTo>
                    <a:pt x="8295" y="163"/>
                  </a:lnTo>
                  <a:lnTo>
                    <a:pt x="4476" y="1882"/>
                  </a:lnTo>
                  <a:lnTo>
                    <a:pt x="1507" y="5046"/>
                  </a:lnTo>
                  <a:lnTo>
                    <a:pt x="0" y="9116"/>
                  </a:lnTo>
                  <a:lnTo>
                    <a:pt x="165" y="13304"/>
                  </a:lnTo>
                  <a:lnTo>
                    <a:pt x="1887" y="17124"/>
                  </a:lnTo>
                  <a:lnTo>
                    <a:pt x="5051" y="20093"/>
                  </a:lnTo>
                  <a:lnTo>
                    <a:pt x="9119" y="21600"/>
                  </a:lnTo>
                  <a:lnTo>
                    <a:pt x="13304" y="21435"/>
                  </a:lnTo>
                  <a:lnTo>
                    <a:pt x="17123" y="19712"/>
                  </a:lnTo>
                  <a:lnTo>
                    <a:pt x="20092" y="16548"/>
                  </a:lnTo>
                  <a:lnTo>
                    <a:pt x="21600" y="12481"/>
                  </a:lnTo>
                  <a:lnTo>
                    <a:pt x="21436" y="8296"/>
                  </a:lnTo>
                  <a:lnTo>
                    <a:pt x="19714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1" name="Google Shape;631;p14"/>
            <p:cNvSpPr/>
            <p:nvPr/>
          </p:nvSpPr>
          <p:spPr>
            <a:xfrm>
              <a:off x="2810728" y="628175"/>
              <a:ext cx="38774" cy="38780"/>
            </a:xfrm>
            <a:custGeom>
              <a:rect b="b" l="l" r="r" t="t"/>
              <a:pathLst>
                <a:path extrusionOk="0" h="21600" w="21600">
                  <a:moveTo>
                    <a:pt x="12478" y="0"/>
                  </a:moveTo>
                  <a:lnTo>
                    <a:pt x="8292" y="163"/>
                  </a:lnTo>
                  <a:lnTo>
                    <a:pt x="4473" y="1882"/>
                  </a:lnTo>
                  <a:lnTo>
                    <a:pt x="1509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3" y="20092"/>
                  </a:lnTo>
                  <a:lnTo>
                    <a:pt x="9121" y="21600"/>
                  </a:lnTo>
                  <a:lnTo>
                    <a:pt x="13306" y="21436"/>
                  </a:lnTo>
                  <a:lnTo>
                    <a:pt x="17125" y="19715"/>
                  </a:lnTo>
                  <a:lnTo>
                    <a:pt x="20094" y="16547"/>
                  </a:lnTo>
                  <a:lnTo>
                    <a:pt x="21600" y="12481"/>
                  </a:lnTo>
                  <a:lnTo>
                    <a:pt x="21437" y="8295"/>
                  </a:lnTo>
                  <a:lnTo>
                    <a:pt x="19716" y="4477"/>
                  </a:lnTo>
                  <a:lnTo>
                    <a:pt x="16550" y="1508"/>
                  </a:lnTo>
                  <a:lnTo>
                    <a:pt x="1247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2" name="Google Shape;632;p14"/>
            <p:cNvSpPr/>
            <p:nvPr/>
          </p:nvSpPr>
          <p:spPr>
            <a:xfrm>
              <a:off x="642735" y="3102509"/>
              <a:ext cx="38780" cy="38778"/>
            </a:xfrm>
            <a:custGeom>
              <a:rect b="b" l="l" r="r" t="t"/>
              <a:pathLst>
                <a:path extrusionOk="0" h="21600" w="21600">
                  <a:moveTo>
                    <a:pt x="12480" y="0"/>
                  </a:moveTo>
                  <a:lnTo>
                    <a:pt x="8295" y="163"/>
                  </a:lnTo>
                  <a:lnTo>
                    <a:pt x="4477" y="1884"/>
                  </a:lnTo>
                  <a:lnTo>
                    <a:pt x="1508" y="5048"/>
                  </a:lnTo>
                  <a:lnTo>
                    <a:pt x="0" y="9120"/>
                  </a:lnTo>
                  <a:lnTo>
                    <a:pt x="163" y="13307"/>
                  </a:lnTo>
                  <a:lnTo>
                    <a:pt x="1885" y="17126"/>
                  </a:lnTo>
                  <a:lnTo>
                    <a:pt x="5052" y="20095"/>
                  </a:lnTo>
                  <a:lnTo>
                    <a:pt x="9119" y="21600"/>
                  </a:lnTo>
                  <a:lnTo>
                    <a:pt x="13304" y="21435"/>
                  </a:lnTo>
                  <a:lnTo>
                    <a:pt x="17123" y="19714"/>
                  </a:lnTo>
                  <a:lnTo>
                    <a:pt x="20091" y="16551"/>
                  </a:lnTo>
                  <a:lnTo>
                    <a:pt x="21600" y="12483"/>
                  </a:lnTo>
                  <a:lnTo>
                    <a:pt x="21436" y="8296"/>
                  </a:lnTo>
                  <a:lnTo>
                    <a:pt x="19715" y="4477"/>
                  </a:lnTo>
                  <a:lnTo>
                    <a:pt x="16547" y="1511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3" name="Google Shape;633;p14"/>
            <p:cNvSpPr/>
            <p:nvPr/>
          </p:nvSpPr>
          <p:spPr>
            <a:xfrm>
              <a:off x="3197993" y="520731"/>
              <a:ext cx="38778" cy="38773"/>
            </a:xfrm>
            <a:custGeom>
              <a:rect b="b" l="l" r="r" t="t"/>
              <a:pathLst>
                <a:path extrusionOk="0" h="21600" w="21600">
                  <a:moveTo>
                    <a:pt x="12481" y="0"/>
                  </a:moveTo>
                  <a:lnTo>
                    <a:pt x="8296" y="163"/>
                  </a:lnTo>
                  <a:lnTo>
                    <a:pt x="4477" y="1882"/>
                  </a:lnTo>
                  <a:lnTo>
                    <a:pt x="1508" y="5046"/>
                  </a:lnTo>
                  <a:lnTo>
                    <a:pt x="0" y="9118"/>
                  </a:lnTo>
                  <a:lnTo>
                    <a:pt x="163" y="13305"/>
                  </a:lnTo>
                  <a:lnTo>
                    <a:pt x="1885" y="17126"/>
                  </a:lnTo>
                  <a:lnTo>
                    <a:pt x="5052" y="20095"/>
                  </a:lnTo>
                  <a:lnTo>
                    <a:pt x="9120" y="21600"/>
                  </a:lnTo>
                  <a:lnTo>
                    <a:pt x="13305" y="21435"/>
                  </a:lnTo>
                  <a:lnTo>
                    <a:pt x="17124" y="19714"/>
                  </a:lnTo>
                  <a:lnTo>
                    <a:pt x="20092" y="16550"/>
                  </a:lnTo>
                  <a:lnTo>
                    <a:pt x="21600" y="12482"/>
                  </a:lnTo>
                  <a:lnTo>
                    <a:pt x="21435" y="8295"/>
                  </a:lnTo>
                  <a:lnTo>
                    <a:pt x="19712" y="4475"/>
                  </a:lnTo>
                  <a:lnTo>
                    <a:pt x="16548" y="1509"/>
                  </a:lnTo>
                  <a:lnTo>
                    <a:pt x="1248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4" name="Google Shape;634;p14"/>
            <p:cNvSpPr/>
            <p:nvPr/>
          </p:nvSpPr>
          <p:spPr>
            <a:xfrm>
              <a:off x="4522341" y="2472663"/>
              <a:ext cx="38780" cy="38780"/>
            </a:xfrm>
            <a:custGeom>
              <a:rect b="b" l="l" r="r" t="t"/>
              <a:pathLst>
                <a:path extrusionOk="0" h="21600" w="2160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1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5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5" name="Google Shape;635;p14"/>
            <p:cNvSpPr/>
            <p:nvPr/>
          </p:nvSpPr>
          <p:spPr>
            <a:xfrm>
              <a:off x="5908760" y="2120265"/>
              <a:ext cx="38780" cy="38778"/>
            </a:xfrm>
            <a:custGeom>
              <a:rect b="b" l="l" r="r" t="t"/>
              <a:pathLst>
                <a:path extrusionOk="0" h="21600" w="21600">
                  <a:moveTo>
                    <a:pt x="12481" y="0"/>
                  </a:moveTo>
                  <a:lnTo>
                    <a:pt x="8295" y="164"/>
                  </a:lnTo>
                  <a:lnTo>
                    <a:pt x="4477" y="1884"/>
                  </a:lnTo>
                  <a:lnTo>
                    <a:pt x="1508" y="5044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2" y="17123"/>
                  </a:lnTo>
                  <a:lnTo>
                    <a:pt x="5045" y="20092"/>
                  </a:lnTo>
                  <a:lnTo>
                    <a:pt x="9116" y="21600"/>
                  </a:lnTo>
                  <a:lnTo>
                    <a:pt x="13303" y="21436"/>
                  </a:lnTo>
                  <a:lnTo>
                    <a:pt x="17123" y="19714"/>
                  </a:lnTo>
                  <a:lnTo>
                    <a:pt x="20092" y="16547"/>
                  </a:lnTo>
                  <a:lnTo>
                    <a:pt x="21600" y="12480"/>
                  </a:lnTo>
                  <a:lnTo>
                    <a:pt x="21436" y="8295"/>
                  </a:lnTo>
                  <a:lnTo>
                    <a:pt x="19715" y="4476"/>
                  </a:lnTo>
                  <a:lnTo>
                    <a:pt x="16547" y="1507"/>
                  </a:lnTo>
                  <a:lnTo>
                    <a:pt x="1248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6" name="Google Shape;636;p14"/>
            <p:cNvSpPr/>
            <p:nvPr/>
          </p:nvSpPr>
          <p:spPr>
            <a:xfrm>
              <a:off x="3795400" y="964310"/>
              <a:ext cx="38778" cy="38780"/>
            </a:xfrm>
            <a:custGeom>
              <a:rect b="b" l="l" r="r" t="t"/>
              <a:pathLst>
                <a:path extrusionOk="0" h="21600" w="21600">
                  <a:moveTo>
                    <a:pt x="12483" y="0"/>
                  </a:moveTo>
                  <a:lnTo>
                    <a:pt x="8296" y="163"/>
                  </a:lnTo>
                  <a:lnTo>
                    <a:pt x="4476" y="1882"/>
                  </a:lnTo>
                  <a:lnTo>
                    <a:pt x="1507" y="5045"/>
                  </a:lnTo>
                  <a:lnTo>
                    <a:pt x="0" y="9116"/>
                  </a:lnTo>
                  <a:lnTo>
                    <a:pt x="165" y="13303"/>
                  </a:lnTo>
                  <a:lnTo>
                    <a:pt x="1887" y="17123"/>
                  </a:lnTo>
                  <a:lnTo>
                    <a:pt x="5051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2" y="16547"/>
                  </a:lnTo>
                  <a:lnTo>
                    <a:pt x="21600" y="12481"/>
                  </a:lnTo>
                  <a:lnTo>
                    <a:pt x="21437" y="8295"/>
                  </a:lnTo>
                  <a:lnTo>
                    <a:pt x="19717" y="4477"/>
                  </a:lnTo>
                  <a:lnTo>
                    <a:pt x="16554" y="1508"/>
                  </a:lnTo>
                  <a:lnTo>
                    <a:pt x="1248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7" name="Google Shape;637;p14"/>
            <p:cNvSpPr/>
            <p:nvPr/>
          </p:nvSpPr>
          <p:spPr>
            <a:xfrm>
              <a:off x="1624341" y="3206174"/>
              <a:ext cx="38780" cy="38780"/>
            </a:xfrm>
            <a:custGeom>
              <a:rect b="b" l="l" r="r" t="t"/>
              <a:pathLst>
                <a:path extrusionOk="0" h="21600" w="2160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1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5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8" name="Google Shape;638;p14"/>
            <p:cNvSpPr/>
            <p:nvPr/>
          </p:nvSpPr>
          <p:spPr>
            <a:xfrm>
              <a:off x="1550987" y="2112581"/>
              <a:ext cx="38778" cy="38780"/>
            </a:xfrm>
            <a:custGeom>
              <a:rect b="b" l="l" r="r" t="t"/>
              <a:pathLst>
                <a:path extrusionOk="0" h="21600" w="21600">
                  <a:moveTo>
                    <a:pt x="12480" y="0"/>
                  </a:moveTo>
                  <a:lnTo>
                    <a:pt x="8295" y="163"/>
                  </a:lnTo>
                  <a:lnTo>
                    <a:pt x="4476" y="1882"/>
                  </a:lnTo>
                  <a:lnTo>
                    <a:pt x="1507" y="5045"/>
                  </a:lnTo>
                  <a:lnTo>
                    <a:pt x="0" y="9116"/>
                  </a:lnTo>
                  <a:lnTo>
                    <a:pt x="165" y="13303"/>
                  </a:lnTo>
                  <a:lnTo>
                    <a:pt x="1887" y="17123"/>
                  </a:lnTo>
                  <a:lnTo>
                    <a:pt x="5051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2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4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9" name="Google Shape;639;p14"/>
            <p:cNvSpPr/>
            <p:nvPr/>
          </p:nvSpPr>
          <p:spPr>
            <a:xfrm>
              <a:off x="4316554" y="670928"/>
              <a:ext cx="38780" cy="38783"/>
            </a:xfrm>
            <a:custGeom>
              <a:rect b="b" l="l" r="r" t="t"/>
              <a:pathLst>
                <a:path extrusionOk="0" h="21600" w="21600">
                  <a:moveTo>
                    <a:pt x="12480" y="0"/>
                  </a:moveTo>
                  <a:lnTo>
                    <a:pt x="8295" y="165"/>
                  </a:lnTo>
                  <a:lnTo>
                    <a:pt x="4477" y="1887"/>
                  </a:lnTo>
                  <a:lnTo>
                    <a:pt x="1508" y="5051"/>
                  </a:lnTo>
                  <a:lnTo>
                    <a:pt x="0" y="9120"/>
                  </a:lnTo>
                  <a:lnTo>
                    <a:pt x="163" y="13305"/>
                  </a:lnTo>
                  <a:lnTo>
                    <a:pt x="1885" y="17121"/>
                  </a:lnTo>
                  <a:lnTo>
                    <a:pt x="5052" y="20089"/>
                  </a:lnTo>
                  <a:lnTo>
                    <a:pt x="9119" y="21600"/>
                  </a:lnTo>
                  <a:lnTo>
                    <a:pt x="13304" y="21437"/>
                  </a:lnTo>
                  <a:lnTo>
                    <a:pt x="17123" y="19716"/>
                  </a:lnTo>
                  <a:lnTo>
                    <a:pt x="20091" y="16552"/>
                  </a:lnTo>
                  <a:lnTo>
                    <a:pt x="21600" y="12483"/>
                  </a:lnTo>
                  <a:lnTo>
                    <a:pt x="21436" y="8298"/>
                  </a:lnTo>
                  <a:lnTo>
                    <a:pt x="19715" y="4479"/>
                  </a:lnTo>
                  <a:lnTo>
                    <a:pt x="16547" y="1507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0" name="Google Shape;640;p14"/>
            <p:cNvSpPr/>
            <p:nvPr/>
          </p:nvSpPr>
          <p:spPr>
            <a:xfrm>
              <a:off x="4478115" y="3312297"/>
              <a:ext cx="38780" cy="38780"/>
            </a:xfrm>
            <a:custGeom>
              <a:rect b="b" l="l" r="r" t="t"/>
              <a:pathLst>
                <a:path extrusionOk="0" h="21600" w="2160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1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5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1" name="Google Shape;641;p14"/>
            <p:cNvSpPr/>
            <p:nvPr/>
          </p:nvSpPr>
          <p:spPr>
            <a:xfrm>
              <a:off x="4694494" y="2982552"/>
              <a:ext cx="38780" cy="38780"/>
            </a:xfrm>
            <a:custGeom>
              <a:rect b="b" l="l" r="r" t="t"/>
              <a:pathLst>
                <a:path extrusionOk="0" h="21600" w="2160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1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5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2" name="Google Shape;642;p14"/>
            <p:cNvSpPr/>
            <p:nvPr/>
          </p:nvSpPr>
          <p:spPr>
            <a:xfrm>
              <a:off x="4358157" y="3453136"/>
              <a:ext cx="38780" cy="38780"/>
            </a:xfrm>
            <a:custGeom>
              <a:rect b="b" l="l" r="r" t="t"/>
              <a:pathLst>
                <a:path extrusionOk="0" h="21600" w="2160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1" y="16547"/>
                  </a:lnTo>
                  <a:lnTo>
                    <a:pt x="21600" y="12477"/>
                  </a:lnTo>
                  <a:lnTo>
                    <a:pt x="21436" y="8293"/>
                  </a:lnTo>
                  <a:lnTo>
                    <a:pt x="19715" y="4476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3" name="Google Shape;643;p14"/>
            <p:cNvSpPr/>
            <p:nvPr/>
          </p:nvSpPr>
          <p:spPr>
            <a:xfrm>
              <a:off x="2030993" y="3139537"/>
              <a:ext cx="38778" cy="38774"/>
            </a:xfrm>
            <a:custGeom>
              <a:rect b="b" l="l" r="r" t="t"/>
              <a:pathLst>
                <a:path extrusionOk="0" h="21600" w="21600">
                  <a:moveTo>
                    <a:pt x="12480" y="0"/>
                  </a:moveTo>
                  <a:lnTo>
                    <a:pt x="8295" y="164"/>
                  </a:lnTo>
                  <a:lnTo>
                    <a:pt x="4476" y="1885"/>
                  </a:lnTo>
                  <a:lnTo>
                    <a:pt x="1507" y="5049"/>
                  </a:lnTo>
                  <a:lnTo>
                    <a:pt x="0" y="9121"/>
                  </a:lnTo>
                  <a:lnTo>
                    <a:pt x="165" y="13307"/>
                  </a:lnTo>
                  <a:lnTo>
                    <a:pt x="1887" y="17125"/>
                  </a:lnTo>
                  <a:lnTo>
                    <a:pt x="5051" y="20090"/>
                  </a:lnTo>
                  <a:lnTo>
                    <a:pt x="9119" y="21600"/>
                  </a:lnTo>
                  <a:lnTo>
                    <a:pt x="13304" y="21439"/>
                  </a:lnTo>
                  <a:lnTo>
                    <a:pt x="17123" y="19719"/>
                  </a:lnTo>
                  <a:lnTo>
                    <a:pt x="20092" y="16553"/>
                  </a:lnTo>
                  <a:lnTo>
                    <a:pt x="21600" y="12485"/>
                  </a:lnTo>
                  <a:lnTo>
                    <a:pt x="21436" y="8299"/>
                  </a:lnTo>
                  <a:lnTo>
                    <a:pt x="19714" y="4477"/>
                  </a:lnTo>
                  <a:lnTo>
                    <a:pt x="16547" y="1504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4" name="Google Shape;644;p14"/>
            <p:cNvSpPr/>
            <p:nvPr/>
          </p:nvSpPr>
          <p:spPr>
            <a:xfrm>
              <a:off x="5068727" y="2038298"/>
              <a:ext cx="38778" cy="38778"/>
            </a:xfrm>
            <a:custGeom>
              <a:rect b="b" l="l" r="r" t="t"/>
              <a:pathLst>
                <a:path extrusionOk="0" h="21600" w="21600">
                  <a:moveTo>
                    <a:pt x="12483" y="0"/>
                  </a:moveTo>
                  <a:lnTo>
                    <a:pt x="8296" y="163"/>
                  </a:lnTo>
                  <a:lnTo>
                    <a:pt x="4476" y="1885"/>
                  </a:lnTo>
                  <a:lnTo>
                    <a:pt x="1507" y="5052"/>
                  </a:lnTo>
                  <a:lnTo>
                    <a:pt x="0" y="9120"/>
                  </a:lnTo>
                  <a:lnTo>
                    <a:pt x="165" y="13305"/>
                  </a:lnTo>
                  <a:lnTo>
                    <a:pt x="1887" y="17124"/>
                  </a:lnTo>
                  <a:lnTo>
                    <a:pt x="5051" y="20092"/>
                  </a:lnTo>
                  <a:lnTo>
                    <a:pt x="9121" y="21600"/>
                  </a:lnTo>
                  <a:lnTo>
                    <a:pt x="13306" y="21435"/>
                  </a:lnTo>
                  <a:lnTo>
                    <a:pt x="17124" y="19712"/>
                  </a:lnTo>
                  <a:lnTo>
                    <a:pt x="20092" y="16548"/>
                  </a:lnTo>
                  <a:lnTo>
                    <a:pt x="21600" y="12481"/>
                  </a:lnTo>
                  <a:lnTo>
                    <a:pt x="21437" y="8296"/>
                  </a:lnTo>
                  <a:lnTo>
                    <a:pt x="19717" y="4477"/>
                  </a:lnTo>
                  <a:lnTo>
                    <a:pt x="16554" y="1508"/>
                  </a:lnTo>
                  <a:lnTo>
                    <a:pt x="1248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5" name="Google Shape;645;p14"/>
            <p:cNvSpPr/>
            <p:nvPr/>
          </p:nvSpPr>
          <p:spPr>
            <a:xfrm>
              <a:off x="5576395" y="2041487"/>
              <a:ext cx="38780" cy="38774"/>
            </a:xfrm>
            <a:custGeom>
              <a:rect b="b" l="l" r="r" t="t"/>
              <a:pathLst>
                <a:path extrusionOk="0" h="21600" w="21600">
                  <a:moveTo>
                    <a:pt x="12480" y="0"/>
                  </a:moveTo>
                  <a:lnTo>
                    <a:pt x="8295" y="164"/>
                  </a:lnTo>
                  <a:lnTo>
                    <a:pt x="4477" y="1885"/>
                  </a:lnTo>
                  <a:lnTo>
                    <a:pt x="1508" y="5049"/>
                  </a:lnTo>
                  <a:lnTo>
                    <a:pt x="0" y="9121"/>
                  </a:lnTo>
                  <a:lnTo>
                    <a:pt x="163" y="13307"/>
                  </a:lnTo>
                  <a:lnTo>
                    <a:pt x="1885" y="17125"/>
                  </a:lnTo>
                  <a:lnTo>
                    <a:pt x="5052" y="20090"/>
                  </a:lnTo>
                  <a:lnTo>
                    <a:pt x="9119" y="21600"/>
                  </a:lnTo>
                  <a:lnTo>
                    <a:pt x="13304" y="21439"/>
                  </a:lnTo>
                  <a:lnTo>
                    <a:pt x="17123" y="19719"/>
                  </a:lnTo>
                  <a:lnTo>
                    <a:pt x="20091" y="16553"/>
                  </a:lnTo>
                  <a:lnTo>
                    <a:pt x="21600" y="12484"/>
                  </a:lnTo>
                  <a:lnTo>
                    <a:pt x="21436" y="8296"/>
                  </a:lnTo>
                  <a:lnTo>
                    <a:pt x="19715" y="4475"/>
                  </a:lnTo>
                  <a:lnTo>
                    <a:pt x="16547" y="1504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6" name="Google Shape;646;p14"/>
            <p:cNvSpPr/>
            <p:nvPr/>
          </p:nvSpPr>
          <p:spPr>
            <a:xfrm>
              <a:off x="4020710" y="2155653"/>
              <a:ext cx="38780" cy="38780"/>
            </a:xfrm>
            <a:custGeom>
              <a:rect b="b" l="l" r="r" t="t"/>
              <a:pathLst>
                <a:path extrusionOk="0" h="21600" w="21600">
                  <a:moveTo>
                    <a:pt x="12481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2" y="17123"/>
                  </a:lnTo>
                  <a:lnTo>
                    <a:pt x="5045" y="20092"/>
                  </a:lnTo>
                  <a:lnTo>
                    <a:pt x="9116" y="21600"/>
                  </a:lnTo>
                  <a:lnTo>
                    <a:pt x="13303" y="21436"/>
                  </a:lnTo>
                  <a:lnTo>
                    <a:pt x="17123" y="19715"/>
                  </a:lnTo>
                  <a:lnTo>
                    <a:pt x="20092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5" y="4477"/>
                  </a:lnTo>
                  <a:lnTo>
                    <a:pt x="16547" y="1508"/>
                  </a:lnTo>
                  <a:lnTo>
                    <a:pt x="1248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7" name="Google Shape;647;p14"/>
            <p:cNvSpPr/>
            <p:nvPr/>
          </p:nvSpPr>
          <p:spPr>
            <a:xfrm>
              <a:off x="2341543" y="2236518"/>
              <a:ext cx="38778" cy="38780"/>
            </a:xfrm>
            <a:custGeom>
              <a:rect b="b" l="l" r="r" t="t"/>
              <a:pathLst>
                <a:path extrusionOk="0" h="21600" w="21600">
                  <a:moveTo>
                    <a:pt x="12479" y="0"/>
                  </a:moveTo>
                  <a:lnTo>
                    <a:pt x="8293" y="163"/>
                  </a:lnTo>
                  <a:lnTo>
                    <a:pt x="4473" y="1882"/>
                  </a:lnTo>
                  <a:lnTo>
                    <a:pt x="1507" y="5045"/>
                  </a:lnTo>
                  <a:lnTo>
                    <a:pt x="0" y="9116"/>
                  </a:lnTo>
                  <a:lnTo>
                    <a:pt x="165" y="13303"/>
                  </a:lnTo>
                  <a:lnTo>
                    <a:pt x="1887" y="17123"/>
                  </a:lnTo>
                  <a:lnTo>
                    <a:pt x="5051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2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4" y="4477"/>
                  </a:lnTo>
                  <a:lnTo>
                    <a:pt x="16547" y="1508"/>
                  </a:lnTo>
                  <a:lnTo>
                    <a:pt x="1247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8" name="Google Shape;648;p14"/>
            <p:cNvSpPr/>
            <p:nvPr/>
          </p:nvSpPr>
          <p:spPr>
            <a:xfrm>
              <a:off x="2692786" y="2419032"/>
              <a:ext cx="38778" cy="38780"/>
            </a:xfrm>
            <a:custGeom>
              <a:rect b="b" l="l" r="r" t="t"/>
              <a:pathLst>
                <a:path extrusionOk="0" h="21600" w="21600">
                  <a:moveTo>
                    <a:pt x="12480" y="0"/>
                  </a:moveTo>
                  <a:lnTo>
                    <a:pt x="8295" y="163"/>
                  </a:lnTo>
                  <a:lnTo>
                    <a:pt x="4476" y="1882"/>
                  </a:lnTo>
                  <a:lnTo>
                    <a:pt x="1507" y="5045"/>
                  </a:lnTo>
                  <a:lnTo>
                    <a:pt x="0" y="9116"/>
                  </a:lnTo>
                  <a:lnTo>
                    <a:pt x="165" y="13303"/>
                  </a:lnTo>
                  <a:lnTo>
                    <a:pt x="1887" y="17123"/>
                  </a:lnTo>
                  <a:lnTo>
                    <a:pt x="5051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2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4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9" name="Google Shape;649;p14"/>
            <p:cNvSpPr/>
            <p:nvPr/>
          </p:nvSpPr>
          <p:spPr>
            <a:xfrm>
              <a:off x="1564666" y="1270075"/>
              <a:ext cx="38780" cy="38778"/>
            </a:xfrm>
            <a:custGeom>
              <a:rect b="b" l="l" r="r" t="t"/>
              <a:pathLst>
                <a:path extrusionOk="0" h="21600" w="21600">
                  <a:moveTo>
                    <a:pt x="12480" y="0"/>
                  </a:moveTo>
                  <a:lnTo>
                    <a:pt x="8294" y="163"/>
                  </a:lnTo>
                  <a:lnTo>
                    <a:pt x="4476" y="1882"/>
                  </a:lnTo>
                  <a:lnTo>
                    <a:pt x="1507" y="5046"/>
                  </a:lnTo>
                  <a:lnTo>
                    <a:pt x="0" y="9116"/>
                  </a:lnTo>
                  <a:lnTo>
                    <a:pt x="165" y="13304"/>
                  </a:lnTo>
                  <a:lnTo>
                    <a:pt x="1887" y="17124"/>
                  </a:lnTo>
                  <a:lnTo>
                    <a:pt x="5051" y="20093"/>
                  </a:lnTo>
                  <a:lnTo>
                    <a:pt x="9121" y="21600"/>
                  </a:lnTo>
                  <a:lnTo>
                    <a:pt x="13306" y="21435"/>
                  </a:lnTo>
                  <a:lnTo>
                    <a:pt x="17123" y="19712"/>
                  </a:lnTo>
                  <a:lnTo>
                    <a:pt x="20091" y="16548"/>
                  </a:lnTo>
                  <a:lnTo>
                    <a:pt x="21600" y="12478"/>
                  </a:lnTo>
                  <a:lnTo>
                    <a:pt x="21438" y="8294"/>
                  </a:lnTo>
                  <a:lnTo>
                    <a:pt x="19716" y="4476"/>
                  </a:lnTo>
                  <a:lnTo>
                    <a:pt x="16546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0" name="Google Shape;650;p14"/>
            <p:cNvSpPr/>
            <p:nvPr/>
          </p:nvSpPr>
          <p:spPr>
            <a:xfrm>
              <a:off x="1673293" y="1638141"/>
              <a:ext cx="38778" cy="38780"/>
            </a:xfrm>
            <a:custGeom>
              <a:rect b="b" l="l" r="r" t="t"/>
              <a:pathLst>
                <a:path extrusionOk="0" h="21600" w="21600">
                  <a:moveTo>
                    <a:pt x="12480" y="0"/>
                  </a:moveTo>
                  <a:lnTo>
                    <a:pt x="8295" y="163"/>
                  </a:lnTo>
                  <a:lnTo>
                    <a:pt x="4476" y="1882"/>
                  </a:lnTo>
                  <a:lnTo>
                    <a:pt x="1507" y="5045"/>
                  </a:lnTo>
                  <a:lnTo>
                    <a:pt x="0" y="9116"/>
                  </a:lnTo>
                  <a:lnTo>
                    <a:pt x="165" y="13303"/>
                  </a:lnTo>
                  <a:lnTo>
                    <a:pt x="1887" y="17123"/>
                  </a:lnTo>
                  <a:lnTo>
                    <a:pt x="5051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2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4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1" name="Google Shape;651;p14"/>
            <p:cNvSpPr/>
            <p:nvPr/>
          </p:nvSpPr>
          <p:spPr>
            <a:xfrm>
              <a:off x="1498794" y="2379907"/>
              <a:ext cx="38778" cy="38778"/>
            </a:xfrm>
            <a:custGeom>
              <a:rect b="b" l="l" r="r" t="t"/>
              <a:pathLst>
                <a:path extrusionOk="0" h="21600" w="21600">
                  <a:moveTo>
                    <a:pt x="12480" y="0"/>
                  </a:moveTo>
                  <a:lnTo>
                    <a:pt x="8295" y="164"/>
                  </a:lnTo>
                  <a:lnTo>
                    <a:pt x="4476" y="1885"/>
                  </a:lnTo>
                  <a:lnTo>
                    <a:pt x="1507" y="5048"/>
                  </a:lnTo>
                  <a:lnTo>
                    <a:pt x="0" y="9120"/>
                  </a:lnTo>
                  <a:lnTo>
                    <a:pt x="164" y="13306"/>
                  </a:lnTo>
                  <a:lnTo>
                    <a:pt x="1884" y="17124"/>
                  </a:lnTo>
                  <a:lnTo>
                    <a:pt x="5044" y="20088"/>
                  </a:lnTo>
                  <a:lnTo>
                    <a:pt x="9116" y="21600"/>
                  </a:lnTo>
                  <a:lnTo>
                    <a:pt x="13303" y="21437"/>
                  </a:lnTo>
                  <a:lnTo>
                    <a:pt x="17123" y="19716"/>
                  </a:lnTo>
                  <a:lnTo>
                    <a:pt x="20092" y="16551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4" y="4476"/>
                  </a:lnTo>
                  <a:lnTo>
                    <a:pt x="16547" y="1504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2" name="Google Shape;652;p14"/>
            <p:cNvSpPr/>
            <p:nvPr/>
          </p:nvSpPr>
          <p:spPr>
            <a:xfrm>
              <a:off x="854960" y="3398542"/>
              <a:ext cx="38780" cy="38780"/>
            </a:xfrm>
            <a:custGeom>
              <a:rect b="b" l="l" r="r" t="t"/>
              <a:pathLst>
                <a:path extrusionOk="0" h="21600" w="2160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1" y="16547"/>
                  </a:lnTo>
                  <a:lnTo>
                    <a:pt x="21600" y="12477"/>
                  </a:lnTo>
                  <a:lnTo>
                    <a:pt x="21436" y="8293"/>
                  </a:lnTo>
                  <a:lnTo>
                    <a:pt x="19715" y="4476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3" name="Google Shape;653;p14"/>
            <p:cNvSpPr/>
            <p:nvPr/>
          </p:nvSpPr>
          <p:spPr>
            <a:xfrm>
              <a:off x="4465518" y="2992675"/>
              <a:ext cx="38780" cy="38778"/>
            </a:xfrm>
            <a:custGeom>
              <a:rect b="b" l="l" r="r" t="t"/>
              <a:pathLst>
                <a:path extrusionOk="0" h="21600" w="2160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6"/>
                  </a:lnTo>
                  <a:lnTo>
                    <a:pt x="0" y="9116"/>
                  </a:lnTo>
                  <a:lnTo>
                    <a:pt x="163" y="13304"/>
                  </a:lnTo>
                  <a:lnTo>
                    <a:pt x="1885" y="17124"/>
                  </a:lnTo>
                  <a:lnTo>
                    <a:pt x="5052" y="20093"/>
                  </a:lnTo>
                  <a:lnTo>
                    <a:pt x="9119" y="21600"/>
                  </a:lnTo>
                  <a:lnTo>
                    <a:pt x="13304" y="21435"/>
                  </a:lnTo>
                  <a:lnTo>
                    <a:pt x="17123" y="19712"/>
                  </a:lnTo>
                  <a:lnTo>
                    <a:pt x="20091" y="16548"/>
                  </a:lnTo>
                  <a:lnTo>
                    <a:pt x="21600" y="12481"/>
                  </a:lnTo>
                  <a:lnTo>
                    <a:pt x="21436" y="8296"/>
                  </a:lnTo>
                  <a:lnTo>
                    <a:pt x="19715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4" name="Google Shape;654;p14"/>
            <p:cNvSpPr/>
            <p:nvPr/>
          </p:nvSpPr>
          <p:spPr>
            <a:xfrm>
              <a:off x="2322514" y="2067669"/>
              <a:ext cx="38780" cy="38780"/>
            </a:xfrm>
            <a:custGeom>
              <a:rect b="b" l="l" r="r" t="t"/>
              <a:pathLst>
                <a:path extrusionOk="0" h="21600" w="2160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1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5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5" name="Google Shape;655;p14"/>
            <p:cNvSpPr/>
            <p:nvPr/>
          </p:nvSpPr>
          <p:spPr>
            <a:xfrm>
              <a:off x="3063003" y="3247973"/>
              <a:ext cx="38778" cy="38780"/>
            </a:xfrm>
            <a:custGeom>
              <a:rect b="b" l="l" r="r" t="t"/>
              <a:pathLst>
                <a:path extrusionOk="0" h="21600" w="21600">
                  <a:moveTo>
                    <a:pt x="12480" y="0"/>
                  </a:moveTo>
                  <a:lnTo>
                    <a:pt x="8295" y="163"/>
                  </a:lnTo>
                  <a:lnTo>
                    <a:pt x="4476" y="1882"/>
                  </a:lnTo>
                  <a:lnTo>
                    <a:pt x="1507" y="5045"/>
                  </a:lnTo>
                  <a:lnTo>
                    <a:pt x="0" y="9116"/>
                  </a:lnTo>
                  <a:lnTo>
                    <a:pt x="165" y="13303"/>
                  </a:lnTo>
                  <a:lnTo>
                    <a:pt x="1887" y="17123"/>
                  </a:lnTo>
                  <a:lnTo>
                    <a:pt x="5051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2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4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6" name="Google Shape;656;p14"/>
            <p:cNvSpPr/>
            <p:nvPr/>
          </p:nvSpPr>
          <p:spPr>
            <a:xfrm>
              <a:off x="4476770" y="1919158"/>
              <a:ext cx="38780" cy="38780"/>
            </a:xfrm>
            <a:custGeom>
              <a:rect b="b" l="l" r="r" t="t"/>
              <a:pathLst>
                <a:path extrusionOk="0" h="21600" w="2160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1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5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7" name="Google Shape;657;p14"/>
            <p:cNvSpPr/>
            <p:nvPr/>
          </p:nvSpPr>
          <p:spPr>
            <a:xfrm>
              <a:off x="5546037" y="337638"/>
              <a:ext cx="38780" cy="38774"/>
            </a:xfrm>
            <a:custGeom>
              <a:rect b="b" l="l" r="r" t="t"/>
              <a:pathLst>
                <a:path extrusionOk="0" h="21600" w="21600">
                  <a:moveTo>
                    <a:pt x="12481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6"/>
                  </a:lnTo>
                  <a:lnTo>
                    <a:pt x="0" y="9117"/>
                  </a:lnTo>
                  <a:lnTo>
                    <a:pt x="163" y="13304"/>
                  </a:lnTo>
                  <a:lnTo>
                    <a:pt x="1882" y="17122"/>
                  </a:lnTo>
                  <a:lnTo>
                    <a:pt x="5045" y="20088"/>
                  </a:lnTo>
                  <a:lnTo>
                    <a:pt x="9116" y="21600"/>
                  </a:lnTo>
                  <a:lnTo>
                    <a:pt x="13303" y="21439"/>
                  </a:lnTo>
                  <a:lnTo>
                    <a:pt x="17123" y="19718"/>
                  </a:lnTo>
                  <a:lnTo>
                    <a:pt x="20092" y="16550"/>
                  </a:lnTo>
                  <a:lnTo>
                    <a:pt x="21600" y="12479"/>
                  </a:lnTo>
                  <a:lnTo>
                    <a:pt x="21436" y="8294"/>
                  </a:lnTo>
                  <a:lnTo>
                    <a:pt x="19715" y="4477"/>
                  </a:lnTo>
                  <a:lnTo>
                    <a:pt x="16547" y="1509"/>
                  </a:lnTo>
                  <a:lnTo>
                    <a:pt x="1248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8" name="Google Shape;658;p14"/>
            <p:cNvSpPr/>
            <p:nvPr/>
          </p:nvSpPr>
          <p:spPr>
            <a:xfrm>
              <a:off x="4500218" y="1208028"/>
              <a:ext cx="38780" cy="38789"/>
            </a:xfrm>
            <a:custGeom>
              <a:rect b="b" l="l" r="r" t="t"/>
              <a:pathLst>
                <a:path extrusionOk="0" h="21600" w="21600">
                  <a:moveTo>
                    <a:pt x="12480" y="0"/>
                  </a:moveTo>
                  <a:lnTo>
                    <a:pt x="8295" y="165"/>
                  </a:lnTo>
                  <a:lnTo>
                    <a:pt x="4477" y="1887"/>
                  </a:lnTo>
                  <a:lnTo>
                    <a:pt x="1508" y="5050"/>
                  </a:lnTo>
                  <a:lnTo>
                    <a:pt x="0" y="9120"/>
                  </a:lnTo>
                  <a:lnTo>
                    <a:pt x="163" y="13306"/>
                  </a:lnTo>
                  <a:lnTo>
                    <a:pt x="1885" y="17125"/>
                  </a:lnTo>
                  <a:lnTo>
                    <a:pt x="5052" y="20093"/>
                  </a:lnTo>
                  <a:lnTo>
                    <a:pt x="9119" y="21600"/>
                  </a:lnTo>
                  <a:lnTo>
                    <a:pt x="13304" y="21435"/>
                  </a:lnTo>
                  <a:lnTo>
                    <a:pt x="17123" y="19713"/>
                  </a:lnTo>
                  <a:lnTo>
                    <a:pt x="20091" y="16550"/>
                  </a:lnTo>
                  <a:lnTo>
                    <a:pt x="21600" y="12481"/>
                  </a:lnTo>
                  <a:lnTo>
                    <a:pt x="21436" y="8296"/>
                  </a:lnTo>
                  <a:lnTo>
                    <a:pt x="19715" y="4478"/>
                  </a:lnTo>
                  <a:lnTo>
                    <a:pt x="16547" y="1507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9" name="Google Shape;659;p14"/>
            <p:cNvSpPr/>
            <p:nvPr/>
          </p:nvSpPr>
          <p:spPr>
            <a:xfrm>
              <a:off x="1647576" y="1479325"/>
              <a:ext cx="38778" cy="38774"/>
            </a:xfrm>
            <a:custGeom>
              <a:rect b="b" l="l" r="r" t="t"/>
              <a:pathLst>
                <a:path extrusionOk="0" h="21600" w="21600">
                  <a:moveTo>
                    <a:pt x="12478" y="0"/>
                  </a:moveTo>
                  <a:lnTo>
                    <a:pt x="8293" y="163"/>
                  </a:lnTo>
                  <a:lnTo>
                    <a:pt x="4476" y="1882"/>
                  </a:lnTo>
                  <a:lnTo>
                    <a:pt x="1508" y="5046"/>
                  </a:lnTo>
                  <a:lnTo>
                    <a:pt x="0" y="9117"/>
                  </a:lnTo>
                  <a:lnTo>
                    <a:pt x="163" y="13305"/>
                  </a:lnTo>
                  <a:lnTo>
                    <a:pt x="1885" y="17125"/>
                  </a:lnTo>
                  <a:lnTo>
                    <a:pt x="5052" y="20095"/>
                  </a:lnTo>
                  <a:lnTo>
                    <a:pt x="9120" y="21600"/>
                  </a:lnTo>
                  <a:lnTo>
                    <a:pt x="13305" y="21437"/>
                  </a:lnTo>
                  <a:lnTo>
                    <a:pt x="17124" y="19716"/>
                  </a:lnTo>
                  <a:lnTo>
                    <a:pt x="20092" y="16550"/>
                  </a:lnTo>
                  <a:lnTo>
                    <a:pt x="21600" y="12479"/>
                  </a:lnTo>
                  <a:lnTo>
                    <a:pt x="21435" y="8292"/>
                  </a:lnTo>
                  <a:lnTo>
                    <a:pt x="19712" y="4473"/>
                  </a:lnTo>
                  <a:lnTo>
                    <a:pt x="16548" y="1509"/>
                  </a:lnTo>
                  <a:lnTo>
                    <a:pt x="1247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0" name="Google Shape;660;p14"/>
            <p:cNvSpPr/>
            <p:nvPr/>
          </p:nvSpPr>
          <p:spPr>
            <a:xfrm>
              <a:off x="4195357" y="1271085"/>
              <a:ext cx="38780" cy="38778"/>
            </a:xfrm>
            <a:custGeom>
              <a:rect b="b" l="l" r="r" t="t"/>
              <a:pathLst>
                <a:path extrusionOk="0" h="21600" w="2160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6"/>
                  </a:lnTo>
                  <a:lnTo>
                    <a:pt x="0" y="9116"/>
                  </a:lnTo>
                  <a:lnTo>
                    <a:pt x="163" y="13304"/>
                  </a:lnTo>
                  <a:lnTo>
                    <a:pt x="1885" y="17124"/>
                  </a:lnTo>
                  <a:lnTo>
                    <a:pt x="5052" y="20093"/>
                  </a:lnTo>
                  <a:lnTo>
                    <a:pt x="9119" y="21600"/>
                  </a:lnTo>
                  <a:lnTo>
                    <a:pt x="13304" y="21435"/>
                  </a:lnTo>
                  <a:lnTo>
                    <a:pt x="17123" y="19712"/>
                  </a:lnTo>
                  <a:lnTo>
                    <a:pt x="20091" y="16548"/>
                  </a:lnTo>
                  <a:lnTo>
                    <a:pt x="21600" y="12478"/>
                  </a:lnTo>
                  <a:lnTo>
                    <a:pt x="21436" y="8294"/>
                  </a:lnTo>
                  <a:lnTo>
                    <a:pt x="19715" y="4476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1" name="Google Shape;661;p14"/>
            <p:cNvSpPr/>
            <p:nvPr/>
          </p:nvSpPr>
          <p:spPr>
            <a:xfrm>
              <a:off x="5650297" y="930966"/>
              <a:ext cx="38780" cy="38780"/>
            </a:xfrm>
            <a:custGeom>
              <a:rect b="b" l="l" r="r" t="t"/>
              <a:pathLst>
                <a:path extrusionOk="0" h="21600" w="2160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1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5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2" name="Google Shape;662;p14"/>
            <p:cNvSpPr/>
            <p:nvPr/>
          </p:nvSpPr>
          <p:spPr>
            <a:xfrm>
              <a:off x="1818985" y="1587906"/>
              <a:ext cx="38780" cy="38774"/>
            </a:xfrm>
            <a:custGeom>
              <a:rect b="b" l="l" r="r" t="t"/>
              <a:pathLst>
                <a:path extrusionOk="0" h="21600" w="21600">
                  <a:moveTo>
                    <a:pt x="12484" y="0"/>
                  </a:moveTo>
                  <a:lnTo>
                    <a:pt x="8297" y="163"/>
                  </a:lnTo>
                  <a:lnTo>
                    <a:pt x="4477" y="1882"/>
                  </a:lnTo>
                  <a:lnTo>
                    <a:pt x="1508" y="5046"/>
                  </a:lnTo>
                  <a:lnTo>
                    <a:pt x="0" y="9117"/>
                  </a:lnTo>
                  <a:lnTo>
                    <a:pt x="163" y="13305"/>
                  </a:lnTo>
                  <a:lnTo>
                    <a:pt x="1885" y="17125"/>
                  </a:lnTo>
                  <a:lnTo>
                    <a:pt x="5052" y="20095"/>
                  </a:lnTo>
                  <a:lnTo>
                    <a:pt x="9119" y="21600"/>
                  </a:lnTo>
                  <a:lnTo>
                    <a:pt x="13304" y="21437"/>
                  </a:lnTo>
                  <a:lnTo>
                    <a:pt x="17123" y="19716"/>
                  </a:lnTo>
                  <a:lnTo>
                    <a:pt x="20091" y="16550"/>
                  </a:lnTo>
                  <a:lnTo>
                    <a:pt x="21600" y="12482"/>
                  </a:lnTo>
                  <a:lnTo>
                    <a:pt x="21437" y="8294"/>
                  </a:lnTo>
                  <a:lnTo>
                    <a:pt x="19717" y="4475"/>
                  </a:lnTo>
                  <a:lnTo>
                    <a:pt x="16554" y="1509"/>
                  </a:lnTo>
                  <a:lnTo>
                    <a:pt x="1248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3" name="Google Shape;663;p14"/>
            <p:cNvSpPr/>
            <p:nvPr/>
          </p:nvSpPr>
          <p:spPr>
            <a:xfrm>
              <a:off x="2835654" y="2098675"/>
              <a:ext cx="38780" cy="38779"/>
            </a:xfrm>
            <a:custGeom>
              <a:rect b="b" l="l" r="r" t="t"/>
              <a:pathLst>
                <a:path extrusionOk="0" h="21600" w="21600">
                  <a:moveTo>
                    <a:pt x="12481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2" y="17123"/>
                  </a:lnTo>
                  <a:lnTo>
                    <a:pt x="5045" y="20092"/>
                  </a:lnTo>
                  <a:lnTo>
                    <a:pt x="9119" y="21600"/>
                  </a:lnTo>
                  <a:lnTo>
                    <a:pt x="13306" y="21436"/>
                  </a:lnTo>
                  <a:lnTo>
                    <a:pt x="17124" y="19715"/>
                  </a:lnTo>
                  <a:lnTo>
                    <a:pt x="20092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5" y="4477"/>
                  </a:lnTo>
                  <a:lnTo>
                    <a:pt x="16547" y="1508"/>
                  </a:lnTo>
                  <a:lnTo>
                    <a:pt x="1248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4" name="Google Shape;664;p14"/>
            <p:cNvSpPr/>
            <p:nvPr/>
          </p:nvSpPr>
          <p:spPr>
            <a:xfrm>
              <a:off x="4546145" y="2212533"/>
              <a:ext cx="38780" cy="38780"/>
            </a:xfrm>
            <a:custGeom>
              <a:rect b="b" l="l" r="r" t="t"/>
              <a:pathLst>
                <a:path extrusionOk="0" h="21600" w="2160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1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5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5" name="Google Shape;665;p14"/>
            <p:cNvSpPr/>
            <p:nvPr/>
          </p:nvSpPr>
          <p:spPr>
            <a:xfrm>
              <a:off x="5910869" y="44531"/>
              <a:ext cx="38780" cy="38780"/>
            </a:xfrm>
            <a:custGeom>
              <a:rect b="b" l="l" r="r" t="t"/>
              <a:pathLst>
                <a:path extrusionOk="0" h="21600" w="2160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1" y="16547"/>
                  </a:lnTo>
                  <a:lnTo>
                    <a:pt x="21600" y="12480"/>
                  </a:lnTo>
                  <a:lnTo>
                    <a:pt x="21436" y="8293"/>
                  </a:lnTo>
                  <a:lnTo>
                    <a:pt x="19715" y="4474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6" name="Google Shape;666;p14"/>
            <p:cNvSpPr/>
            <p:nvPr/>
          </p:nvSpPr>
          <p:spPr>
            <a:xfrm>
              <a:off x="6041073" y="3045898"/>
              <a:ext cx="38778" cy="38778"/>
            </a:xfrm>
            <a:custGeom>
              <a:rect b="b" l="l" r="r" t="t"/>
              <a:pathLst>
                <a:path extrusionOk="0" h="21600" w="21600">
                  <a:moveTo>
                    <a:pt x="12483" y="0"/>
                  </a:moveTo>
                  <a:lnTo>
                    <a:pt x="8296" y="163"/>
                  </a:lnTo>
                  <a:lnTo>
                    <a:pt x="4476" y="1882"/>
                  </a:lnTo>
                  <a:lnTo>
                    <a:pt x="1507" y="5046"/>
                  </a:lnTo>
                  <a:lnTo>
                    <a:pt x="0" y="9116"/>
                  </a:lnTo>
                  <a:lnTo>
                    <a:pt x="165" y="13304"/>
                  </a:lnTo>
                  <a:lnTo>
                    <a:pt x="1887" y="17124"/>
                  </a:lnTo>
                  <a:lnTo>
                    <a:pt x="5051" y="20093"/>
                  </a:lnTo>
                  <a:lnTo>
                    <a:pt x="9119" y="21600"/>
                  </a:lnTo>
                  <a:lnTo>
                    <a:pt x="13304" y="21435"/>
                  </a:lnTo>
                  <a:lnTo>
                    <a:pt x="17123" y="19712"/>
                  </a:lnTo>
                  <a:lnTo>
                    <a:pt x="20092" y="16548"/>
                  </a:lnTo>
                  <a:lnTo>
                    <a:pt x="21600" y="12478"/>
                  </a:lnTo>
                  <a:lnTo>
                    <a:pt x="21437" y="8294"/>
                  </a:lnTo>
                  <a:lnTo>
                    <a:pt x="19717" y="4476"/>
                  </a:lnTo>
                  <a:lnTo>
                    <a:pt x="16554" y="1508"/>
                  </a:lnTo>
                  <a:lnTo>
                    <a:pt x="1248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7" name="Google Shape;667;p14"/>
            <p:cNvSpPr/>
            <p:nvPr/>
          </p:nvSpPr>
          <p:spPr>
            <a:xfrm>
              <a:off x="6266347" y="2703839"/>
              <a:ext cx="38778" cy="38774"/>
            </a:xfrm>
            <a:custGeom>
              <a:rect b="b" l="l" r="r" t="t"/>
              <a:pathLst>
                <a:path extrusionOk="0" h="21600" w="21600">
                  <a:moveTo>
                    <a:pt x="12481" y="0"/>
                  </a:moveTo>
                  <a:lnTo>
                    <a:pt x="8296" y="163"/>
                  </a:lnTo>
                  <a:lnTo>
                    <a:pt x="4477" y="1882"/>
                  </a:lnTo>
                  <a:lnTo>
                    <a:pt x="1508" y="5046"/>
                  </a:lnTo>
                  <a:lnTo>
                    <a:pt x="0" y="9117"/>
                  </a:lnTo>
                  <a:lnTo>
                    <a:pt x="163" y="13305"/>
                  </a:lnTo>
                  <a:lnTo>
                    <a:pt x="1885" y="17125"/>
                  </a:lnTo>
                  <a:lnTo>
                    <a:pt x="5052" y="20095"/>
                  </a:lnTo>
                  <a:lnTo>
                    <a:pt x="9120" y="21600"/>
                  </a:lnTo>
                  <a:lnTo>
                    <a:pt x="13305" y="21437"/>
                  </a:lnTo>
                  <a:lnTo>
                    <a:pt x="17124" y="19716"/>
                  </a:lnTo>
                  <a:lnTo>
                    <a:pt x="20092" y="16550"/>
                  </a:lnTo>
                  <a:lnTo>
                    <a:pt x="21600" y="12482"/>
                  </a:lnTo>
                  <a:lnTo>
                    <a:pt x="21435" y="8294"/>
                  </a:lnTo>
                  <a:lnTo>
                    <a:pt x="19712" y="4475"/>
                  </a:lnTo>
                  <a:lnTo>
                    <a:pt x="16548" y="1509"/>
                  </a:lnTo>
                  <a:lnTo>
                    <a:pt x="1248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8" name="Google Shape;668;p14"/>
            <p:cNvSpPr/>
            <p:nvPr/>
          </p:nvSpPr>
          <p:spPr>
            <a:xfrm>
              <a:off x="3459670" y="2105480"/>
              <a:ext cx="38780" cy="38780"/>
            </a:xfrm>
            <a:custGeom>
              <a:rect b="b" l="l" r="r" t="t"/>
              <a:pathLst>
                <a:path extrusionOk="0" h="21600" w="2160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1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5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9" name="Google Shape;669;p14"/>
            <p:cNvSpPr/>
            <p:nvPr/>
          </p:nvSpPr>
          <p:spPr>
            <a:xfrm>
              <a:off x="5484248" y="1388895"/>
              <a:ext cx="38780" cy="38780"/>
            </a:xfrm>
            <a:custGeom>
              <a:rect b="b" l="l" r="r" t="t"/>
              <a:pathLst>
                <a:path extrusionOk="0" h="21600" w="2160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1" y="16547"/>
                  </a:lnTo>
                  <a:lnTo>
                    <a:pt x="21600" y="12477"/>
                  </a:lnTo>
                  <a:lnTo>
                    <a:pt x="21436" y="8293"/>
                  </a:lnTo>
                  <a:lnTo>
                    <a:pt x="19715" y="4476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0" name="Google Shape;670;p14"/>
            <p:cNvSpPr/>
            <p:nvPr/>
          </p:nvSpPr>
          <p:spPr>
            <a:xfrm>
              <a:off x="3420080" y="3344795"/>
              <a:ext cx="38778" cy="38780"/>
            </a:xfrm>
            <a:custGeom>
              <a:rect b="b" l="l" r="r" t="t"/>
              <a:pathLst>
                <a:path extrusionOk="0" h="21600" w="21600">
                  <a:moveTo>
                    <a:pt x="12481" y="0"/>
                  </a:moveTo>
                  <a:lnTo>
                    <a:pt x="8296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20" y="21600"/>
                  </a:lnTo>
                  <a:lnTo>
                    <a:pt x="13305" y="21436"/>
                  </a:lnTo>
                  <a:lnTo>
                    <a:pt x="17124" y="19715"/>
                  </a:lnTo>
                  <a:lnTo>
                    <a:pt x="20092" y="16547"/>
                  </a:lnTo>
                  <a:lnTo>
                    <a:pt x="21600" y="12481"/>
                  </a:lnTo>
                  <a:lnTo>
                    <a:pt x="21435" y="8295"/>
                  </a:lnTo>
                  <a:lnTo>
                    <a:pt x="19712" y="4477"/>
                  </a:lnTo>
                  <a:lnTo>
                    <a:pt x="16548" y="1508"/>
                  </a:lnTo>
                  <a:lnTo>
                    <a:pt x="1248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1" name="Google Shape;671;p14"/>
            <p:cNvSpPr/>
            <p:nvPr/>
          </p:nvSpPr>
          <p:spPr>
            <a:xfrm>
              <a:off x="4711006" y="393281"/>
              <a:ext cx="38778" cy="38774"/>
            </a:xfrm>
            <a:custGeom>
              <a:rect b="b" l="l" r="r" t="t"/>
              <a:pathLst>
                <a:path extrusionOk="0" h="21600" w="21600">
                  <a:moveTo>
                    <a:pt x="12481" y="0"/>
                  </a:moveTo>
                  <a:lnTo>
                    <a:pt x="8296" y="163"/>
                  </a:lnTo>
                  <a:lnTo>
                    <a:pt x="4477" y="1882"/>
                  </a:lnTo>
                  <a:lnTo>
                    <a:pt x="1508" y="5046"/>
                  </a:lnTo>
                  <a:lnTo>
                    <a:pt x="0" y="9117"/>
                  </a:lnTo>
                  <a:lnTo>
                    <a:pt x="163" y="13305"/>
                  </a:lnTo>
                  <a:lnTo>
                    <a:pt x="1885" y="17125"/>
                  </a:lnTo>
                  <a:lnTo>
                    <a:pt x="5052" y="20095"/>
                  </a:lnTo>
                  <a:lnTo>
                    <a:pt x="9120" y="21600"/>
                  </a:lnTo>
                  <a:lnTo>
                    <a:pt x="13305" y="21437"/>
                  </a:lnTo>
                  <a:lnTo>
                    <a:pt x="17124" y="19716"/>
                  </a:lnTo>
                  <a:lnTo>
                    <a:pt x="20092" y="16550"/>
                  </a:lnTo>
                  <a:lnTo>
                    <a:pt x="21600" y="12482"/>
                  </a:lnTo>
                  <a:lnTo>
                    <a:pt x="21435" y="8294"/>
                  </a:lnTo>
                  <a:lnTo>
                    <a:pt x="19712" y="4475"/>
                  </a:lnTo>
                  <a:lnTo>
                    <a:pt x="16548" y="1509"/>
                  </a:lnTo>
                  <a:lnTo>
                    <a:pt x="1248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2" name="Google Shape;672;p14"/>
            <p:cNvSpPr/>
            <p:nvPr/>
          </p:nvSpPr>
          <p:spPr>
            <a:xfrm>
              <a:off x="6168389" y="486723"/>
              <a:ext cx="38780" cy="38780"/>
            </a:xfrm>
            <a:custGeom>
              <a:rect b="b" l="l" r="r" t="t"/>
              <a:pathLst>
                <a:path extrusionOk="0" h="21600" w="21600">
                  <a:moveTo>
                    <a:pt x="12481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2" y="17123"/>
                  </a:lnTo>
                  <a:lnTo>
                    <a:pt x="5045" y="20092"/>
                  </a:lnTo>
                  <a:lnTo>
                    <a:pt x="9116" y="21600"/>
                  </a:lnTo>
                  <a:lnTo>
                    <a:pt x="13303" y="21436"/>
                  </a:lnTo>
                  <a:lnTo>
                    <a:pt x="17123" y="19715"/>
                  </a:lnTo>
                  <a:lnTo>
                    <a:pt x="20092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5" y="4477"/>
                  </a:lnTo>
                  <a:lnTo>
                    <a:pt x="16547" y="1508"/>
                  </a:lnTo>
                  <a:lnTo>
                    <a:pt x="1248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3" name="Google Shape;673;p14"/>
            <p:cNvSpPr/>
            <p:nvPr/>
          </p:nvSpPr>
          <p:spPr>
            <a:xfrm>
              <a:off x="3994505" y="2751190"/>
              <a:ext cx="38780" cy="38780"/>
            </a:xfrm>
            <a:custGeom>
              <a:rect b="b" l="l" r="r" t="t"/>
              <a:pathLst>
                <a:path extrusionOk="0" h="21600" w="21600">
                  <a:moveTo>
                    <a:pt x="12481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2" y="17123"/>
                  </a:lnTo>
                  <a:lnTo>
                    <a:pt x="5045" y="20092"/>
                  </a:lnTo>
                  <a:lnTo>
                    <a:pt x="9116" y="21600"/>
                  </a:lnTo>
                  <a:lnTo>
                    <a:pt x="13303" y="21436"/>
                  </a:lnTo>
                  <a:lnTo>
                    <a:pt x="17123" y="19715"/>
                  </a:lnTo>
                  <a:lnTo>
                    <a:pt x="20092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5" y="4477"/>
                  </a:lnTo>
                  <a:lnTo>
                    <a:pt x="16547" y="1508"/>
                  </a:lnTo>
                  <a:lnTo>
                    <a:pt x="1248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4" name="Google Shape;674;p14"/>
            <p:cNvSpPr/>
            <p:nvPr/>
          </p:nvSpPr>
          <p:spPr>
            <a:xfrm>
              <a:off x="2477923" y="2575702"/>
              <a:ext cx="38778" cy="38780"/>
            </a:xfrm>
            <a:custGeom>
              <a:rect b="b" l="l" r="r" t="t"/>
              <a:pathLst>
                <a:path extrusionOk="0" h="21600" w="21600">
                  <a:moveTo>
                    <a:pt x="12480" y="0"/>
                  </a:moveTo>
                  <a:lnTo>
                    <a:pt x="8295" y="163"/>
                  </a:lnTo>
                  <a:lnTo>
                    <a:pt x="4476" y="1882"/>
                  </a:lnTo>
                  <a:lnTo>
                    <a:pt x="1507" y="5045"/>
                  </a:lnTo>
                  <a:lnTo>
                    <a:pt x="0" y="9116"/>
                  </a:lnTo>
                  <a:lnTo>
                    <a:pt x="165" y="13303"/>
                  </a:lnTo>
                  <a:lnTo>
                    <a:pt x="1887" y="17123"/>
                  </a:lnTo>
                  <a:lnTo>
                    <a:pt x="5051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2" y="16547"/>
                  </a:lnTo>
                  <a:lnTo>
                    <a:pt x="21600" y="12477"/>
                  </a:lnTo>
                  <a:lnTo>
                    <a:pt x="21436" y="8293"/>
                  </a:lnTo>
                  <a:lnTo>
                    <a:pt x="19714" y="4476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5" name="Google Shape;675;p14"/>
            <p:cNvSpPr/>
            <p:nvPr/>
          </p:nvSpPr>
          <p:spPr>
            <a:xfrm>
              <a:off x="4728409" y="570954"/>
              <a:ext cx="38778" cy="38774"/>
            </a:xfrm>
            <a:custGeom>
              <a:rect b="b" l="l" r="r" t="t"/>
              <a:pathLst>
                <a:path extrusionOk="0" h="21600" w="21600">
                  <a:moveTo>
                    <a:pt x="12481" y="0"/>
                  </a:moveTo>
                  <a:lnTo>
                    <a:pt x="8296" y="163"/>
                  </a:lnTo>
                  <a:lnTo>
                    <a:pt x="4477" y="1882"/>
                  </a:lnTo>
                  <a:lnTo>
                    <a:pt x="1508" y="5046"/>
                  </a:lnTo>
                  <a:lnTo>
                    <a:pt x="0" y="9117"/>
                  </a:lnTo>
                  <a:lnTo>
                    <a:pt x="163" y="13305"/>
                  </a:lnTo>
                  <a:lnTo>
                    <a:pt x="1885" y="17125"/>
                  </a:lnTo>
                  <a:lnTo>
                    <a:pt x="5052" y="20095"/>
                  </a:lnTo>
                  <a:lnTo>
                    <a:pt x="9120" y="21600"/>
                  </a:lnTo>
                  <a:lnTo>
                    <a:pt x="13305" y="21437"/>
                  </a:lnTo>
                  <a:lnTo>
                    <a:pt x="17124" y="19716"/>
                  </a:lnTo>
                  <a:lnTo>
                    <a:pt x="20092" y="16550"/>
                  </a:lnTo>
                  <a:lnTo>
                    <a:pt x="21600" y="12482"/>
                  </a:lnTo>
                  <a:lnTo>
                    <a:pt x="21435" y="8294"/>
                  </a:lnTo>
                  <a:lnTo>
                    <a:pt x="19712" y="4475"/>
                  </a:lnTo>
                  <a:lnTo>
                    <a:pt x="16548" y="1509"/>
                  </a:lnTo>
                  <a:lnTo>
                    <a:pt x="1248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6" name="Google Shape;676;p14"/>
            <p:cNvSpPr/>
            <p:nvPr/>
          </p:nvSpPr>
          <p:spPr>
            <a:xfrm>
              <a:off x="4447425" y="1498704"/>
              <a:ext cx="38780" cy="38780"/>
            </a:xfrm>
            <a:custGeom>
              <a:rect b="b" l="l" r="r" t="t"/>
              <a:pathLst>
                <a:path extrusionOk="0" h="21600" w="2160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1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5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7" name="Google Shape;677;p14"/>
            <p:cNvSpPr/>
            <p:nvPr/>
          </p:nvSpPr>
          <p:spPr>
            <a:xfrm>
              <a:off x="4734386" y="2829300"/>
              <a:ext cx="38780" cy="38780"/>
            </a:xfrm>
            <a:custGeom>
              <a:rect b="b" l="l" r="r" t="t"/>
              <a:pathLst>
                <a:path extrusionOk="0" h="21600" w="2160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1" y="16547"/>
                  </a:lnTo>
                  <a:lnTo>
                    <a:pt x="21600" y="12480"/>
                  </a:lnTo>
                  <a:lnTo>
                    <a:pt x="21436" y="8293"/>
                  </a:lnTo>
                  <a:lnTo>
                    <a:pt x="19715" y="4474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8" name="Google Shape;678;p14"/>
            <p:cNvSpPr/>
            <p:nvPr/>
          </p:nvSpPr>
          <p:spPr>
            <a:xfrm>
              <a:off x="3319860" y="2168545"/>
              <a:ext cx="38778" cy="38780"/>
            </a:xfrm>
            <a:custGeom>
              <a:rect b="b" l="l" r="r" t="t"/>
              <a:pathLst>
                <a:path extrusionOk="0" h="21600" w="21600">
                  <a:moveTo>
                    <a:pt x="12481" y="0"/>
                  </a:moveTo>
                  <a:lnTo>
                    <a:pt x="8296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20" y="21600"/>
                  </a:lnTo>
                  <a:lnTo>
                    <a:pt x="13305" y="21436"/>
                  </a:lnTo>
                  <a:lnTo>
                    <a:pt x="17124" y="19715"/>
                  </a:lnTo>
                  <a:lnTo>
                    <a:pt x="20092" y="16547"/>
                  </a:lnTo>
                  <a:lnTo>
                    <a:pt x="21600" y="12480"/>
                  </a:lnTo>
                  <a:lnTo>
                    <a:pt x="21435" y="8293"/>
                  </a:lnTo>
                  <a:lnTo>
                    <a:pt x="19712" y="4474"/>
                  </a:lnTo>
                  <a:lnTo>
                    <a:pt x="16548" y="1508"/>
                  </a:lnTo>
                  <a:lnTo>
                    <a:pt x="1248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9" name="Google Shape;679;p14"/>
            <p:cNvSpPr/>
            <p:nvPr/>
          </p:nvSpPr>
          <p:spPr>
            <a:xfrm>
              <a:off x="3501621" y="455592"/>
              <a:ext cx="38778" cy="38778"/>
            </a:xfrm>
            <a:custGeom>
              <a:rect b="b" l="l" r="r" t="t"/>
              <a:pathLst>
                <a:path extrusionOk="0" h="21600" w="21600">
                  <a:moveTo>
                    <a:pt x="12480" y="0"/>
                  </a:moveTo>
                  <a:lnTo>
                    <a:pt x="8295" y="163"/>
                  </a:lnTo>
                  <a:lnTo>
                    <a:pt x="4476" y="1882"/>
                  </a:lnTo>
                  <a:lnTo>
                    <a:pt x="1507" y="5046"/>
                  </a:lnTo>
                  <a:lnTo>
                    <a:pt x="0" y="9116"/>
                  </a:lnTo>
                  <a:lnTo>
                    <a:pt x="165" y="13304"/>
                  </a:lnTo>
                  <a:lnTo>
                    <a:pt x="1887" y="17124"/>
                  </a:lnTo>
                  <a:lnTo>
                    <a:pt x="5051" y="20093"/>
                  </a:lnTo>
                  <a:lnTo>
                    <a:pt x="9119" y="21600"/>
                  </a:lnTo>
                  <a:lnTo>
                    <a:pt x="13304" y="21435"/>
                  </a:lnTo>
                  <a:lnTo>
                    <a:pt x="17123" y="19712"/>
                  </a:lnTo>
                  <a:lnTo>
                    <a:pt x="20092" y="16548"/>
                  </a:lnTo>
                  <a:lnTo>
                    <a:pt x="21600" y="12481"/>
                  </a:lnTo>
                  <a:lnTo>
                    <a:pt x="21436" y="8296"/>
                  </a:lnTo>
                  <a:lnTo>
                    <a:pt x="19714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0" name="Google Shape;680;p14"/>
            <p:cNvSpPr/>
            <p:nvPr/>
          </p:nvSpPr>
          <p:spPr>
            <a:xfrm>
              <a:off x="1623627" y="3407305"/>
              <a:ext cx="38778" cy="38774"/>
            </a:xfrm>
            <a:custGeom>
              <a:rect b="b" l="l" r="r" t="t"/>
              <a:pathLst>
                <a:path extrusionOk="0" h="21600" w="21600">
                  <a:moveTo>
                    <a:pt x="12481" y="0"/>
                  </a:moveTo>
                  <a:lnTo>
                    <a:pt x="8296" y="163"/>
                  </a:lnTo>
                  <a:lnTo>
                    <a:pt x="4477" y="1882"/>
                  </a:lnTo>
                  <a:lnTo>
                    <a:pt x="1508" y="5046"/>
                  </a:lnTo>
                  <a:lnTo>
                    <a:pt x="0" y="9117"/>
                  </a:lnTo>
                  <a:lnTo>
                    <a:pt x="163" y="13305"/>
                  </a:lnTo>
                  <a:lnTo>
                    <a:pt x="1882" y="17125"/>
                  </a:lnTo>
                  <a:lnTo>
                    <a:pt x="5046" y="20095"/>
                  </a:lnTo>
                  <a:lnTo>
                    <a:pt x="9114" y="21600"/>
                  </a:lnTo>
                  <a:lnTo>
                    <a:pt x="13301" y="21437"/>
                  </a:lnTo>
                  <a:lnTo>
                    <a:pt x="17123" y="19716"/>
                  </a:lnTo>
                  <a:lnTo>
                    <a:pt x="20093" y="16550"/>
                  </a:lnTo>
                  <a:lnTo>
                    <a:pt x="21600" y="12482"/>
                  </a:lnTo>
                  <a:lnTo>
                    <a:pt x="21435" y="8294"/>
                  </a:lnTo>
                  <a:lnTo>
                    <a:pt x="19712" y="4475"/>
                  </a:lnTo>
                  <a:lnTo>
                    <a:pt x="16548" y="1509"/>
                  </a:lnTo>
                  <a:lnTo>
                    <a:pt x="1248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1" name="Google Shape;681;p14"/>
            <p:cNvSpPr/>
            <p:nvPr/>
          </p:nvSpPr>
          <p:spPr>
            <a:xfrm>
              <a:off x="2382645" y="1602819"/>
              <a:ext cx="38780" cy="38778"/>
            </a:xfrm>
            <a:custGeom>
              <a:rect b="b" l="l" r="r" t="t"/>
              <a:pathLst>
                <a:path extrusionOk="0" h="21600" w="21600">
                  <a:moveTo>
                    <a:pt x="12480" y="0"/>
                  </a:moveTo>
                  <a:lnTo>
                    <a:pt x="8295" y="165"/>
                  </a:lnTo>
                  <a:lnTo>
                    <a:pt x="4477" y="1887"/>
                  </a:lnTo>
                  <a:lnTo>
                    <a:pt x="1508" y="5051"/>
                  </a:lnTo>
                  <a:lnTo>
                    <a:pt x="0" y="9121"/>
                  </a:lnTo>
                  <a:lnTo>
                    <a:pt x="163" y="13306"/>
                  </a:lnTo>
                  <a:lnTo>
                    <a:pt x="1885" y="17124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7"/>
                  </a:lnTo>
                  <a:lnTo>
                    <a:pt x="17123" y="19717"/>
                  </a:lnTo>
                  <a:lnTo>
                    <a:pt x="20091" y="16554"/>
                  </a:lnTo>
                  <a:lnTo>
                    <a:pt x="21600" y="12486"/>
                  </a:lnTo>
                  <a:lnTo>
                    <a:pt x="21436" y="8299"/>
                  </a:lnTo>
                  <a:lnTo>
                    <a:pt x="19715" y="4477"/>
                  </a:lnTo>
                  <a:lnTo>
                    <a:pt x="16547" y="1507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2" name="Google Shape;682;p14"/>
            <p:cNvSpPr/>
            <p:nvPr/>
          </p:nvSpPr>
          <p:spPr>
            <a:xfrm>
              <a:off x="2229982" y="1813855"/>
              <a:ext cx="38780" cy="38774"/>
            </a:xfrm>
            <a:custGeom>
              <a:rect b="b" l="l" r="r" t="t"/>
              <a:pathLst>
                <a:path extrusionOk="0" h="21600" w="2160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6"/>
                  </a:lnTo>
                  <a:lnTo>
                    <a:pt x="0" y="9117"/>
                  </a:lnTo>
                  <a:lnTo>
                    <a:pt x="163" y="13305"/>
                  </a:lnTo>
                  <a:lnTo>
                    <a:pt x="1885" y="17125"/>
                  </a:lnTo>
                  <a:lnTo>
                    <a:pt x="5052" y="20095"/>
                  </a:lnTo>
                  <a:lnTo>
                    <a:pt x="9119" y="21600"/>
                  </a:lnTo>
                  <a:lnTo>
                    <a:pt x="13304" y="21437"/>
                  </a:lnTo>
                  <a:lnTo>
                    <a:pt x="17123" y="19716"/>
                  </a:lnTo>
                  <a:lnTo>
                    <a:pt x="20091" y="16550"/>
                  </a:lnTo>
                  <a:lnTo>
                    <a:pt x="21600" y="12479"/>
                  </a:lnTo>
                  <a:lnTo>
                    <a:pt x="21436" y="8292"/>
                  </a:lnTo>
                  <a:lnTo>
                    <a:pt x="19715" y="4473"/>
                  </a:lnTo>
                  <a:lnTo>
                    <a:pt x="16547" y="1509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3" name="Google Shape;683;p14"/>
            <p:cNvSpPr/>
            <p:nvPr/>
          </p:nvSpPr>
          <p:spPr>
            <a:xfrm>
              <a:off x="3879825" y="2084238"/>
              <a:ext cx="38778" cy="38778"/>
            </a:xfrm>
            <a:custGeom>
              <a:rect b="b" l="l" r="r" t="t"/>
              <a:pathLst>
                <a:path extrusionOk="0" h="21600" w="21600">
                  <a:moveTo>
                    <a:pt x="12478" y="0"/>
                  </a:moveTo>
                  <a:lnTo>
                    <a:pt x="8293" y="163"/>
                  </a:lnTo>
                  <a:lnTo>
                    <a:pt x="4476" y="1884"/>
                  </a:lnTo>
                  <a:lnTo>
                    <a:pt x="1508" y="5048"/>
                  </a:lnTo>
                  <a:lnTo>
                    <a:pt x="0" y="9119"/>
                  </a:lnTo>
                  <a:lnTo>
                    <a:pt x="163" y="13304"/>
                  </a:lnTo>
                  <a:lnTo>
                    <a:pt x="1885" y="17124"/>
                  </a:lnTo>
                  <a:lnTo>
                    <a:pt x="5052" y="20095"/>
                  </a:lnTo>
                  <a:lnTo>
                    <a:pt x="9120" y="21600"/>
                  </a:lnTo>
                  <a:lnTo>
                    <a:pt x="13305" y="21435"/>
                  </a:lnTo>
                  <a:lnTo>
                    <a:pt x="17124" y="19714"/>
                  </a:lnTo>
                  <a:lnTo>
                    <a:pt x="20092" y="16551"/>
                  </a:lnTo>
                  <a:lnTo>
                    <a:pt x="21600" y="12483"/>
                  </a:lnTo>
                  <a:lnTo>
                    <a:pt x="21435" y="8296"/>
                  </a:lnTo>
                  <a:lnTo>
                    <a:pt x="19712" y="4477"/>
                  </a:lnTo>
                  <a:lnTo>
                    <a:pt x="16548" y="1511"/>
                  </a:lnTo>
                  <a:lnTo>
                    <a:pt x="1247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4" name="Google Shape;684;p14"/>
            <p:cNvSpPr/>
            <p:nvPr/>
          </p:nvSpPr>
          <p:spPr>
            <a:xfrm>
              <a:off x="6119865" y="1615238"/>
              <a:ext cx="38780" cy="38780"/>
            </a:xfrm>
            <a:custGeom>
              <a:rect b="b" l="l" r="r" t="t"/>
              <a:pathLst>
                <a:path extrusionOk="0" h="21600" w="2160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1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5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5" name="Google Shape;685;p14"/>
            <p:cNvSpPr/>
            <p:nvPr/>
          </p:nvSpPr>
          <p:spPr>
            <a:xfrm>
              <a:off x="4327855" y="1387227"/>
              <a:ext cx="38780" cy="38780"/>
            </a:xfrm>
            <a:custGeom>
              <a:rect b="b" l="l" r="r" t="t"/>
              <a:pathLst>
                <a:path extrusionOk="0" h="21600" w="2160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1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5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6" name="Google Shape;686;p14"/>
            <p:cNvSpPr/>
            <p:nvPr/>
          </p:nvSpPr>
          <p:spPr>
            <a:xfrm>
              <a:off x="1757979" y="3238027"/>
              <a:ext cx="38780" cy="38780"/>
            </a:xfrm>
            <a:custGeom>
              <a:rect b="b" l="l" r="r" t="t"/>
              <a:pathLst>
                <a:path extrusionOk="0" h="21600" w="2160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1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5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7" name="Google Shape;687;p14"/>
            <p:cNvSpPr/>
            <p:nvPr/>
          </p:nvSpPr>
          <p:spPr>
            <a:xfrm>
              <a:off x="2128956" y="3025564"/>
              <a:ext cx="38778" cy="38774"/>
            </a:xfrm>
            <a:custGeom>
              <a:rect b="b" l="l" r="r" t="t"/>
              <a:pathLst>
                <a:path extrusionOk="0" h="21600" w="21600">
                  <a:moveTo>
                    <a:pt x="12481" y="0"/>
                  </a:moveTo>
                  <a:lnTo>
                    <a:pt x="8296" y="163"/>
                  </a:lnTo>
                  <a:lnTo>
                    <a:pt x="4477" y="1882"/>
                  </a:lnTo>
                  <a:lnTo>
                    <a:pt x="1508" y="5046"/>
                  </a:lnTo>
                  <a:lnTo>
                    <a:pt x="0" y="9117"/>
                  </a:lnTo>
                  <a:lnTo>
                    <a:pt x="163" y="13305"/>
                  </a:lnTo>
                  <a:lnTo>
                    <a:pt x="1885" y="17125"/>
                  </a:lnTo>
                  <a:lnTo>
                    <a:pt x="5052" y="20095"/>
                  </a:lnTo>
                  <a:lnTo>
                    <a:pt x="9120" y="21600"/>
                  </a:lnTo>
                  <a:lnTo>
                    <a:pt x="13305" y="21437"/>
                  </a:lnTo>
                  <a:lnTo>
                    <a:pt x="17124" y="19716"/>
                  </a:lnTo>
                  <a:lnTo>
                    <a:pt x="20092" y="16550"/>
                  </a:lnTo>
                  <a:lnTo>
                    <a:pt x="21600" y="12482"/>
                  </a:lnTo>
                  <a:lnTo>
                    <a:pt x="21435" y="8294"/>
                  </a:lnTo>
                  <a:lnTo>
                    <a:pt x="19712" y="4475"/>
                  </a:lnTo>
                  <a:lnTo>
                    <a:pt x="16548" y="1509"/>
                  </a:lnTo>
                  <a:lnTo>
                    <a:pt x="1248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8" name="Google Shape;688;p14"/>
            <p:cNvSpPr/>
            <p:nvPr/>
          </p:nvSpPr>
          <p:spPr>
            <a:xfrm>
              <a:off x="988184" y="3316809"/>
              <a:ext cx="38778" cy="38774"/>
            </a:xfrm>
            <a:custGeom>
              <a:rect b="b" l="l" r="r" t="t"/>
              <a:pathLst>
                <a:path extrusionOk="0" h="21600" w="21600">
                  <a:moveTo>
                    <a:pt x="12481" y="0"/>
                  </a:moveTo>
                  <a:lnTo>
                    <a:pt x="8296" y="163"/>
                  </a:lnTo>
                  <a:lnTo>
                    <a:pt x="4477" y="1882"/>
                  </a:lnTo>
                  <a:lnTo>
                    <a:pt x="1508" y="5046"/>
                  </a:lnTo>
                  <a:lnTo>
                    <a:pt x="0" y="9117"/>
                  </a:lnTo>
                  <a:lnTo>
                    <a:pt x="163" y="13305"/>
                  </a:lnTo>
                  <a:lnTo>
                    <a:pt x="1882" y="17125"/>
                  </a:lnTo>
                  <a:lnTo>
                    <a:pt x="5046" y="20095"/>
                  </a:lnTo>
                  <a:lnTo>
                    <a:pt x="9116" y="21600"/>
                  </a:lnTo>
                  <a:lnTo>
                    <a:pt x="13304" y="21437"/>
                  </a:lnTo>
                  <a:lnTo>
                    <a:pt x="17124" y="19716"/>
                  </a:lnTo>
                  <a:lnTo>
                    <a:pt x="20093" y="16550"/>
                  </a:lnTo>
                  <a:lnTo>
                    <a:pt x="21600" y="12482"/>
                  </a:lnTo>
                  <a:lnTo>
                    <a:pt x="21435" y="8294"/>
                  </a:lnTo>
                  <a:lnTo>
                    <a:pt x="19712" y="4475"/>
                  </a:lnTo>
                  <a:lnTo>
                    <a:pt x="16548" y="1509"/>
                  </a:lnTo>
                  <a:lnTo>
                    <a:pt x="1248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9" name="Google Shape;689;p14"/>
            <p:cNvSpPr/>
            <p:nvPr/>
          </p:nvSpPr>
          <p:spPr>
            <a:xfrm>
              <a:off x="2204189" y="2366843"/>
              <a:ext cx="38780" cy="38780"/>
            </a:xfrm>
            <a:custGeom>
              <a:rect b="b" l="l" r="r" t="t"/>
              <a:pathLst>
                <a:path extrusionOk="0" h="21600" w="2160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1" y="16547"/>
                  </a:lnTo>
                  <a:lnTo>
                    <a:pt x="21600" y="12477"/>
                  </a:lnTo>
                  <a:lnTo>
                    <a:pt x="21436" y="8293"/>
                  </a:lnTo>
                  <a:lnTo>
                    <a:pt x="19715" y="4476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0" name="Google Shape;690;p14"/>
            <p:cNvSpPr/>
            <p:nvPr/>
          </p:nvSpPr>
          <p:spPr>
            <a:xfrm>
              <a:off x="1934905" y="2989855"/>
              <a:ext cx="38780" cy="38778"/>
            </a:xfrm>
            <a:custGeom>
              <a:rect b="b" l="l" r="r" t="t"/>
              <a:pathLst>
                <a:path extrusionOk="0" h="21600" w="21600">
                  <a:moveTo>
                    <a:pt x="12477" y="0"/>
                  </a:moveTo>
                  <a:lnTo>
                    <a:pt x="8293" y="163"/>
                  </a:lnTo>
                  <a:lnTo>
                    <a:pt x="4476" y="1884"/>
                  </a:lnTo>
                  <a:lnTo>
                    <a:pt x="1508" y="5048"/>
                  </a:lnTo>
                  <a:lnTo>
                    <a:pt x="0" y="9119"/>
                  </a:lnTo>
                  <a:lnTo>
                    <a:pt x="163" y="13304"/>
                  </a:lnTo>
                  <a:lnTo>
                    <a:pt x="1885" y="17124"/>
                  </a:lnTo>
                  <a:lnTo>
                    <a:pt x="5052" y="20095"/>
                  </a:lnTo>
                  <a:lnTo>
                    <a:pt x="9119" y="21600"/>
                  </a:lnTo>
                  <a:lnTo>
                    <a:pt x="13304" y="21435"/>
                  </a:lnTo>
                  <a:lnTo>
                    <a:pt x="17123" y="19714"/>
                  </a:lnTo>
                  <a:lnTo>
                    <a:pt x="20091" y="16551"/>
                  </a:lnTo>
                  <a:lnTo>
                    <a:pt x="21600" y="12483"/>
                  </a:lnTo>
                  <a:lnTo>
                    <a:pt x="21436" y="8296"/>
                  </a:lnTo>
                  <a:lnTo>
                    <a:pt x="19715" y="4477"/>
                  </a:lnTo>
                  <a:lnTo>
                    <a:pt x="16547" y="1511"/>
                  </a:lnTo>
                  <a:lnTo>
                    <a:pt x="1247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1" name="Google Shape;691;p14"/>
            <p:cNvSpPr/>
            <p:nvPr/>
          </p:nvSpPr>
          <p:spPr>
            <a:xfrm>
              <a:off x="2243933" y="264828"/>
              <a:ext cx="38778" cy="38780"/>
            </a:xfrm>
            <a:custGeom>
              <a:rect b="b" l="l" r="r" t="t"/>
              <a:pathLst>
                <a:path extrusionOk="0" h="21600" w="21600">
                  <a:moveTo>
                    <a:pt x="12481" y="0"/>
                  </a:moveTo>
                  <a:lnTo>
                    <a:pt x="8296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20" y="21600"/>
                  </a:lnTo>
                  <a:lnTo>
                    <a:pt x="13305" y="21436"/>
                  </a:lnTo>
                  <a:lnTo>
                    <a:pt x="17124" y="19715"/>
                  </a:lnTo>
                  <a:lnTo>
                    <a:pt x="20092" y="16547"/>
                  </a:lnTo>
                  <a:lnTo>
                    <a:pt x="21600" y="12480"/>
                  </a:lnTo>
                  <a:lnTo>
                    <a:pt x="21435" y="8293"/>
                  </a:lnTo>
                  <a:lnTo>
                    <a:pt x="19712" y="4474"/>
                  </a:lnTo>
                  <a:lnTo>
                    <a:pt x="16548" y="1508"/>
                  </a:lnTo>
                  <a:lnTo>
                    <a:pt x="1248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2" name="Google Shape;692;p14"/>
            <p:cNvSpPr/>
            <p:nvPr/>
          </p:nvSpPr>
          <p:spPr>
            <a:xfrm>
              <a:off x="6290585" y="72014"/>
              <a:ext cx="38780" cy="38778"/>
            </a:xfrm>
            <a:custGeom>
              <a:rect b="b" l="l" r="r" t="t"/>
              <a:pathLst>
                <a:path extrusionOk="0" h="21600" w="21600">
                  <a:moveTo>
                    <a:pt x="12480" y="0"/>
                  </a:moveTo>
                  <a:lnTo>
                    <a:pt x="8295" y="164"/>
                  </a:lnTo>
                  <a:lnTo>
                    <a:pt x="4477" y="1885"/>
                  </a:lnTo>
                  <a:lnTo>
                    <a:pt x="1508" y="5048"/>
                  </a:lnTo>
                  <a:lnTo>
                    <a:pt x="0" y="9120"/>
                  </a:lnTo>
                  <a:lnTo>
                    <a:pt x="163" y="13307"/>
                  </a:lnTo>
                  <a:lnTo>
                    <a:pt x="1885" y="17126"/>
                  </a:lnTo>
                  <a:lnTo>
                    <a:pt x="5052" y="20095"/>
                  </a:lnTo>
                  <a:lnTo>
                    <a:pt x="9119" y="21600"/>
                  </a:lnTo>
                  <a:lnTo>
                    <a:pt x="13304" y="21435"/>
                  </a:lnTo>
                  <a:lnTo>
                    <a:pt x="17123" y="19714"/>
                  </a:lnTo>
                  <a:lnTo>
                    <a:pt x="20091" y="16551"/>
                  </a:lnTo>
                  <a:lnTo>
                    <a:pt x="21600" y="12480"/>
                  </a:lnTo>
                  <a:lnTo>
                    <a:pt x="21436" y="8293"/>
                  </a:lnTo>
                  <a:lnTo>
                    <a:pt x="19715" y="4473"/>
                  </a:lnTo>
                  <a:lnTo>
                    <a:pt x="16547" y="1504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3" name="Google Shape;693;p14"/>
            <p:cNvSpPr/>
            <p:nvPr/>
          </p:nvSpPr>
          <p:spPr>
            <a:xfrm>
              <a:off x="3833206" y="2246217"/>
              <a:ext cx="38780" cy="38774"/>
            </a:xfrm>
            <a:custGeom>
              <a:rect b="b" l="l" r="r" t="t"/>
              <a:pathLst>
                <a:path extrusionOk="0" h="21600" w="2160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6"/>
                  </a:lnTo>
                  <a:lnTo>
                    <a:pt x="0" y="9117"/>
                  </a:lnTo>
                  <a:lnTo>
                    <a:pt x="163" y="13305"/>
                  </a:lnTo>
                  <a:lnTo>
                    <a:pt x="1885" y="17125"/>
                  </a:lnTo>
                  <a:lnTo>
                    <a:pt x="5052" y="20095"/>
                  </a:lnTo>
                  <a:lnTo>
                    <a:pt x="9119" y="21600"/>
                  </a:lnTo>
                  <a:lnTo>
                    <a:pt x="13304" y="21437"/>
                  </a:lnTo>
                  <a:lnTo>
                    <a:pt x="17123" y="19716"/>
                  </a:lnTo>
                  <a:lnTo>
                    <a:pt x="20091" y="16550"/>
                  </a:lnTo>
                  <a:lnTo>
                    <a:pt x="21600" y="12479"/>
                  </a:lnTo>
                  <a:lnTo>
                    <a:pt x="21436" y="8292"/>
                  </a:lnTo>
                  <a:lnTo>
                    <a:pt x="19715" y="4473"/>
                  </a:lnTo>
                  <a:lnTo>
                    <a:pt x="16547" y="1509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4" name="Google Shape;694;p14"/>
            <p:cNvSpPr/>
            <p:nvPr/>
          </p:nvSpPr>
          <p:spPr>
            <a:xfrm>
              <a:off x="2565242" y="3311554"/>
              <a:ext cx="38778" cy="38780"/>
            </a:xfrm>
            <a:custGeom>
              <a:rect b="b" l="l" r="r" t="t"/>
              <a:pathLst>
                <a:path extrusionOk="0" h="21600" w="21600">
                  <a:moveTo>
                    <a:pt x="12483" y="0"/>
                  </a:moveTo>
                  <a:lnTo>
                    <a:pt x="8296" y="163"/>
                  </a:lnTo>
                  <a:lnTo>
                    <a:pt x="4476" y="1882"/>
                  </a:lnTo>
                  <a:lnTo>
                    <a:pt x="1507" y="5045"/>
                  </a:lnTo>
                  <a:lnTo>
                    <a:pt x="0" y="9116"/>
                  </a:lnTo>
                  <a:lnTo>
                    <a:pt x="165" y="13303"/>
                  </a:lnTo>
                  <a:lnTo>
                    <a:pt x="1887" y="17123"/>
                  </a:lnTo>
                  <a:lnTo>
                    <a:pt x="5051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2" y="16547"/>
                  </a:lnTo>
                  <a:lnTo>
                    <a:pt x="21600" y="12481"/>
                  </a:lnTo>
                  <a:lnTo>
                    <a:pt x="21437" y="8295"/>
                  </a:lnTo>
                  <a:lnTo>
                    <a:pt x="19717" y="4477"/>
                  </a:lnTo>
                  <a:lnTo>
                    <a:pt x="16554" y="1508"/>
                  </a:lnTo>
                  <a:lnTo>
                    <a:pt x="1248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5" name="Google Shape;695;p14"/>
            <p:cNvSpPr/>
            <p:nvPr/>
          </p:nvSpPr>
          <p:spPr>
            <a:xfrm>
              <a:off x="1942794" y="953601"/>
              <a:ext cx="38778" cy="38778"/>
            </a:xfrm>
            <a:custGeom>
              <a:rect b="b" l="l" r="r" t="t"/>
              <a:pathLst>
                <a:path extrusionOk="0" h="21600" w="21600">
                  <a:moveTo>
                    <a:pt x="12480" y="0"/>
                  </a:moveTo>
                  <a:lnTo>
                    <a:pt x="8295" y="163"/>
                  </a:lnTo>
                  <a:lnTo>
                    <a:pt x="4476" y="1882"/>
                  </a:lnTo>
                  <a:lnTo>
                    <a:pt x="1507" y="5046"/>
                  </a:lnTo>
                  <a:lnTo>
                    <a:pt x="0" y="9116"/>
                  </a:lnTo>
                  <a:lnTo>
                    <a:pt x="165" y="13304"/>
                  </a:lnTo>
                  <a:lnTo>
                    <a:pt x="1887" y="17124"/>
                  </a:lnTo>
                  <a:lnTo>
                    <a:pt x="5051" y="20093"/>
                  </a:lnTo>
                  <a:lnTo>
                    <a:pt x="9119" y="21600"/>
                  </a:lnTo>
                  <a:lnTo>
                    <a:pt x="13304" y="21435"/>
                  </a:lnTo>
                  <a:lnTo>
                    <a:pt x="17123" y="19712"/>
                  </a:lnTo>
                  <a:lnTo>
                    <a:pt x="20092" y="16548"/>
                  </a:lnTo>
                  <a:lnTo>
                    <a:pt x="21600" y="12481"/>
                  </a:lnTo>
                  <a:lnTo>
                    <a:pt x="21436" y="8296"/>
                  </a:lnTo>
                  <a:lnTo>
                    <a:pt x="19714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6" name="Google Shape;696;p14"/>
            <p:cNvSpPr/>
            <p:nvPr/>
          </p:nvSpPr>
          <p:spPr>
            <a:xfrm>
              <a:off x="4563174" y="2877987"/>
              <a:ext cx="38780" cy="38780"/>
            </a:xfrm>
            <a:custGeom>
              <a:rect b="b" l="l" r="r" t="t"/>
              <a:pathLst>
                <a:path extrusionOk="0" h="21600" w="2160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1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5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7" name="Google Shape;697;p14"/>
            <p:cNvSpPr/>
            <p:nvPr/>
          </p:nvSpPr>
          <p:spPr>
            <a:xfrm>
              <a:off x="4497799" y="2616755"/>
              <a:ext cx="38780" cy="38780"/>
            </a:xfrm>
            <a:custGeom>
              <a:rect b="b" l="l" r="r" t="t"/>
              <a:pathLst>
                <a:path extrusionOk="0" h="21600" w="2160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1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5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8" name="Google Shape;698;p14"/>
            <p:cNvSpPr/>
            <p:nvPr/>
          </p:nvSpPr>
          <p:spPr>
            <a:xfrm>
              <a:off x="6715032" y="284769"/>
              <a:ext cx="38780" cy="38780"/>
            </a:xfrm>
            <a:custGeom>
              <a:rect b="b" l="l" r="r" t="t"/>
              <a:pathLst>
                <a:path extrusionOk="0" h="21600" w="2160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1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5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9" name="Google Shape;699;p14"/>
            <p:cNvSpPr/>
            <p:nvPr/>
          </p:nvSpPr>
          <p:spPr>
            <a:xfrm>
              <a:off x="275471" y="3205536"/>
              <a:ext cx="38780" cy="38780"/>
            </a:xfrm>
            <a:custGeom>
              <a:rect b="b" l="l" r="r" t="t"/>
              <a:pathLst>
                <a:path extrusionOk="0" h="21600" w="21600">
                  <a:moveTo>
                    <a:pt x="12481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2" y="17123"/>
                  </a:lnTo>
                  <a:lnTo>
                    <a:pt x="5045" y="20092"/>
                  </a:lnTo>
                  <a:lnTo>
                    <a:pt x="9119" y="21600"/>
                  </a:lnTo>
                  <a:lnTo>
                    <a:pt x="13306" y="21436"/>
                  </a:lnTo>
                  <a:lnTo>
                    <a:pt x="17124" y="19715"/>
                  </a:lnTo>
                  <a:lnTo>
                    <a:pt x="20092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5" y="4477"/>
                  </a:lnTo>
                  <a:lnTo>
                    <a:pt x="16547" y="1508"/>
                  </a:lnTo>
                  <a:lnTo>
                    <a:pt x="1248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0" name="Google Shape;700;p14"/>
            <p:cNvSpPr/>
            <p:nvPr/>
          </p:nvSpPr>
          <p:spPr>
            <a:xfrm>
              <a:off x="5423634" y="804319"/>
              <a:ext cx="38780" cy="38778"/>
            </a:xfrm>
            <a:custGeom>
              <a:rect b="b" l="l" r="r" t="t"/>
              <a:pathLst>
                <a:path extrusionOk="0" h="21600" w="21600">
                  <a:moveTo>
                    <a:pt x="12480" y="0"/>
                  </a:moveTo>
                  <a:lnTo>
                    <a:pt x="8295" y="164"/>
                  </a:lnTo>
                  <a:lnTo>
                    <a:pt x="4477" y="1885"/>
                  </a:lnTo>
                  <a:lnTo>
                    <a:pt x="1508" y="5048"/>
                  </a:lnTo>
                  <a:lnTo>
                    <a:pt x="0" y="9120"/>
                  </a:lnTo>
                  <a:lnTo>
                    <a:pt x="163" y="13306"/>
                  </a:lnTo>
                  <a:lnTo>
                    <a:pt x="1885" y="17124"/>
                  </a:lnTo>
                  <a:lnTo>
                    <a:pt x="5052" y="20088"/>
                  </a:lnTo>
                  <a:lnTo>
                    <a:pt x="9119" y="21600"/>
                  </a:lnTo>
                  <a:lnTo>
                    <a:pt x="13304" y="21437"/>
                  </a:lnTo>
                  <a:lnTo>
                    <a:pt x="17123" y="19716"/>
                  </a:lnTo>
                  <a:lnTo>
                    <a:pt x="20091" y="16551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5" y="4476"/>
                  </a:lnTo>
                  <a:lnTo>
                    <a:pt x="16547" y="1504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1" name="Google Shape;701;p14"/>
            <p:cNvSpPr/>
            <p:nvPr/>
          </p:nvSpPr>
          <p:spPr>
            <a:xfrm>
              <a:off x="5315050" y="652105"/>
              <a:ext cx="38778" cy="38774"/>
            </a:xfrm>
            <a:custGeom>
              <a:rect b="b" l="l" r="r" t="t"/>
              <a:pathLst>
                <a:path extrusionOk="0" h="21600" w="21600">
                  <a:moveTo>
                    <a:pt x="12484" y="0"/>
                  </a:moveTo>
                  <a:lnTo>
                    <a:pt x="8297" y="163"/>
                  </a:lnTo>
                  <a:lnTo>
                    <a:pt x="4477" y="1882"/>
                  </a:lnTo>
                  <a:lnTo>
                    <a:pt x="1508" y="5046"/>
                  </a:lnTo>
                  <a:lnTo>
                    <a:pt x="0" y="9117"/>
                  </a:lnTo>
                  <a:lnTo>
                    <a:pt x="163" y="13305"/>
                  </a:lnTo>
                  <a:lnTo>
                    <a:pt x="1885" y="17125"/>
                  </a:lnTo>
                  <a:lnTo>
                    <a:pt x="5052" y="20095"/>
                  </a:lnTo>
                  <a:lnTo>
                    <a:pt x="9120" y="21600"/>
                  </a:lnTo>
                  <a:lnTo>
                    <a:pt x="13305" y="21437"/>
                  </a:lnTo>
                  <a:lnTo>
                    <a:pt x="17124" y="19716"/>
                  </a:lnTo>
                  <a:lnTo>
                    <a:pt x="20092" y="16550"/>
                  </a:lnTo>
                  <a:lnTo>
                    <a:pt x="21600" y="12482"/>
                  </a:lnTo>
                  <a:lnTo>
                    <a:pt x="21436" y="8294"/>
                  </a:lnTo>
                  <a:lnTo>
                    <a:pt x="19716" y="4475"/>
                  </a:lnTo>
                  <a:lnTo>
                    <a:pt x="16555" y="1509"/>
                  </a:lnTo>
                  <a:lnTo>
                    <a:pt x="1248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2" name="Google Shape;702;p14"/>
            <p:cNvSpPr/>
            <p:nvPr/>
          </p:nvSpPr>
          <p:spPr>
            <a:xfrm>
              <a:off x="4189210" y="1464192"/>
              <a:ext cx="38780" cy="38789"/>
            </a:xfrm>
            <a:custGeom>
              <a:rect b="b" l="l" r="r" t="t"/>
              <a:pathLst>
                <a:path extrusionOk="0" h="21600" w="21600">
                  <a:moveTo>
                    <a:pt x="12480" y="0"/>
                  </a:moveTo>
                  <a:lnTo>
                    <a:pt x="8295" y="165"/>
                  </a:lnTo>
                  <a:lnTo>
                    <a:pt x="4477" y="1887"/>
                  </a:lnTo>
                  <a:lnTo>
                    <a:pt x="1508" y="5050"/>
                  </a:lnTo>
                  <a:lnTo>
                    <a:pt x="0" y="9120"/>
                  </a:lnTo>
                  <a:lnTo>
                    <a:pt x="163" y="13306"/>
                  </a:lnTo>
                  <a:lnTo>
                    <a:pt x="1885" y="17125"/>
                  </a:lnTo>
                  <a:lnTo>
                    <a:pt x="5052" y="20093"/>
                  </a:lnTo>
                  <a:lnTo>
                    <a:pt x="9119" y="21600"/>
                  </a:lnTo>
                  <a:lnTo>
                    <a:pt x="13304" y="21435"/>
                  </a:lnTo>
                  <a:lnTo>
                    <a:pt x="17123" y="19713"/>
                  </a:lnTo>
                  <a:lnTo>
                    <a:pt x="20091" y="16550"/>
                  </a:lnTo>
                  <a:lnTo>
                    <a:pt x="21600" y="12481"/>
                  </a:lnTo>
                  <a:lnTo>
                    <a:pt x="21436" y="8296"/>
                  </a:lnTo>
                  <a:lnTo>
                    <a:pt x="19715" y="4478"/>
                  </a:lnTo>
                  <a:lnTo>
                    <a:pt x="16547" y="1507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3" name="Google Shape;703;p14"/>
            <p:cNvSpPr/>
            <p:nvPr/>
          </p:nvSpPr>
          <p:spPr>
            <a:xfrm>
              <a:off x="2749198" y="1239925"/>
              <a:ext cx="38778" cy="38780"/>
            </a:xfrm>
            <a:custGeom>
              <a:rect b="b" l="l" r="r" t="t"/>
              <a:pathLst>
                <a:path extrusionOk="0" h="21600" w="21600">
                  <a:moveTo>
                    <a:pt x="12480" y="0"/>
                  </a:moveTo>
                  <a:lnTo>
                    <a:pt x="8295" y="163"/>
                  </a:lnTo>
                  <a:lnTo>
                    <a:pt x="4476" y="1882"/>
                  </a:lnTo>
                  <a:lnTo>
                    <a:pt x="1507" y="5045"/>
                  </a:lnTo>
                  <a:lnTo>
                    <a:pt x="0" y="9116"/>
                  </a:lnTo>
                  <a:lnTo>
                    <a:pt x="165" y="13303"/>
                  </a:lnTo>
                  <a:lnTo>
                    <a:pt x="1887" y="17123"/>
                  </a:lnTo>
                  <a:lnTo>
                    <a:pt x="5051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2" y="16547"/>
                  </a:lnTo>
                  <a:lnTo>
                    <a:pt x="21600" y="12477"/>
                  </a:lnTo>
                  <a:lnTo>
                    <a:pt x="21436" y="8293"/>
                  </a:lnTo>
                  <a:lnTo>
                    <a:pt x="19714" y="4476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4" name="Google Shape;704;p14"/>
            <p:cNvSpPr/>
            <p:nvPr/>
          </p:nvSpPr>
          <p:spPr>
            <a:xfrm>
              <a:off x="5262130" y="2473373"/>
              <a:ext cx="38780" cy="38773"/>
            </a:xfrm>
            <a:custGeom>
              <a:rect b="b" l="l" r="r" t="t"/>
              <a:pathLst>
                <a:path extrusionOk="0" h="21600" w="21600">
                  <a:moveTo>
                    <a:pt x="12480" y="0"/>
                  </a:moveTo>
                  <a:lnTo>
                    <a:pt x="8295" y="164"/>
                  </a:lnTo>
                  <a:lnTo>
                    <a:pt x="4477" y="1885"/>
                  </a:lnTo>
                  <a:lnTo>
                    <a:pt x="1508" y="5049"/>
                  </a:lnTo>
                  <a:lnTo>
                    <a:pt x="0" y="9121"/>
                  </a:lnTo>
                  <a:lnTo>
                    <a:pt x="163" y="13308"/>
                  </a:lnTo>
                  <a:lnTo>
                    <a:pt x="1885" y="17126"/>
                  </a:lnTo>
                  <a:lnTo>
                    <a:pt x="5052" y="20091"/>
                  </a:lnTo>
                  <a:lnTo>
                    <a:pt x="9119" y="21600"/>
                  </a:lnTo>
                  <a:lnTo>
                    <a:pt x="13304" y="21437"/>
                  </a:lnTo>
                  <a:lnTo>
                    <a:pt x="17123" y="19717"/>
                  </a:lnTo>
                  <a:lnTo>
                    <a:pt x="20091" y="16553"/>
                  </a:lnTo>
                  <a:lnTo>
                    <a:pt x="21600" y="12485"/>
                  </a:lnTo>
                  <a:lnTo>
                    <a:pt x="21436" y="8296"/>
                  </a:lnTo>
                  <a:lnTo>
                    <a:pt x="19715" y="4475"/>
                  </a:lnTo>
                  <a:lnTo>
                    <a:pt x="16547" y="1504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5" name="Google Shape;705;p14"/>
            <p:cNvSpPr/>
            <p:nvPr/>
          </p:nvSpPr>
          <p:spPr>
            <a:xfrm>
              <a:off x="1183075" y="2494439"/>
              <a:ext cx="38780" cy="38780"/>
            </a:xfrm>
            <a:custGeom>
              <a:rect b="b" l="l" r="r" t="t"/>
              <a:pathLst>
                <a:path extrusionOk="0" h="21600" w="2160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1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5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6" name="Google Shape;706;p14"/>
            <p:cNvSpPr/>
            <p:nvPr/>
          </p:nvSpPr>
          <p:spPr>
            <a:xfrm>
              <a:off x="3274566" y="838416"/>
              <a:ext cx="38778" cy="38778"/>
            </a:xfrm>
            <a:custGeom>
              <a:rect b="b" l="l" r="r" t="t"/>
              <a:pathLst>
                <a:path extrusionOk="0" h="21600" w="21600">
                  <a:moveTo>
                    <a:pt x="12480" y="0"/>
                  </a:moveTo>
                  <a:lnTo>
                    <a:pt x="8295" y="163"/>
                  </a:lnTo>
                  <a:lnTo>
                    <a:pt x="4476" y="1882"/>
                  </a:lnTo>
                  <a:lnTo>
                    <a:pt x="1507" y="5046"/>
                  </a:lnTo>
                  <a:lnTo>
                    <a:pt x="0" y="9116"/>
                  </a:lnTo>
                  <a:lnTo>
                    <a:pt x="165" y="13304"/>
                  </a:lnTo>
                  <a:lnTo>
                    <a:pt x="1887" y="17124"/>
                  </a:lnTo>
                  <a:lnTo>
                    <a:pt x="5051" y="20093"/>
                  </a:lnTo>
                  <a:lnTo>
                    <a:pt x="9119" y="21600"/>
                  </a:lnTo>
                  <a:lnTo>
                    <a:pt x="13304" y="21435"/>
                  </a:lnTo>
                  <a:lnTo>
                    <a:pt x="17123" y="19712"/>
                  </a:lnTo>
                  <a:lnTo>
                    <a:pt x="20092" y="16548"/>
                  </a:lnTo>
                  <a:lnTo>
                    <a:pt x="21600" y="12478"/>
                  </a:lnTo>
                  <a:lnTo>
                    <a:pt x="21436" y="8294"/>
                  </a:lnTo>
                  <a:lnTo>
                    <a:pt x="19714" y="4476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7" name="Google Shape;707;p14"/>
            <p:cNvSpPr/>
            <p:nvPr/>
          </p:nvSpPr>
          <p:spPr>
            <a:xfrm>
              <a:off x="4590886" y="3099551"/>
              <a:ext cx="38780" cy="38780"/>
            </a:xfrm>
            <a:custGeom>
              <a:rect b="b" l="l" r="r" t="t"/>
              <a:pathLst>
                <a:path extrusionOk="0" h="21600" w="2160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1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5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8" name="Google Shape;708;p14"/>
            <p:cNvSpPr/>
            <p:nvPr/>
          </p:nvSpPr>
          <p:spPr>
            <a:xfrm>
              <a:off x="6107583" y="59251"/>
              <a:ext cx="38780" cy="38778"/>
            </a:xfrm>
            <a:custGeom>
              <a:rect b="b" l="l" r="r" t="t"/>
              <a:pathLst>
                <a:path extrusionOk="0" h="21600" w="21600">
                  <a:moveTo>
                    <a:pt x="12480" y="0"/>
                  </a:moveTo>
                  <a:lnTo>
                    <a:pt x="8295" y="163"/>
                  </a:lnTo>
                  <a:lnTo>
                    <a:pt x="4477" y="1884"/>
                  </a:lnTo>
                  <a:lnTo>
                    <a:pt x="1508" y="5048"/>
                  </a:lnTo>
                  <a:lnTo>
                    <a:pt x="0" y="9120"/>
                  </a:lnTo>
                  <a:lnTo>
                    <a:pt x="163" y="13307"/>
                  </a:lnTo>
                  <a:lnTo>
                    <a:pt x="1885" y="17126"/>
                  </a:lnTo>
                  <a:lnTo>
                    <a:pt x="5052" y="20095"/>
                  </a:lnTo>
                  <a:lnTo>
                    <a:pt x="9119" y="21600"/>
                  </a:lnTo>
                  <a:lnTo>
                    <a:pt x="13304" y="21435"/>
                  </a:lnTo>
                  <a:lnTo>
                    <a:pt x="17123" y="19714"/>
                  </a:lnTo>
                  <a:lnTo>
                    <a:pt x="20091" y="16551"/>
                  </a:lnTo>
                  <a:lnTo>
                    <a:pt x="21600" y="12480"/>
                  </a:lnTo>
                  <a:lnTo>
                    <a:pt x="21436" y="8294"/>
                  </a:lnTo>
                  <a:lnTo>
                    <a:pt x="19715" y="4476"/>
                  </a:lnTo>
                  <a:lnTo>
                    <a:pt x="16547" y="1511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9" name="Google Shape;709;p14"/>
            <p:cNvSpPr/>
            <p:nvPr/>
          </p:nvSpPr>
          <p:spPr>
            <a:xfrm>
              <a:off x="4305105" y="937133"/>
              <a:ext cx="38780" cy="38780"/>
            </a:xfrm>
            <a:custGeom>
              <a:rect b="b" l="l" r="r" t="t"/>
              <a:pathLst>
                <a:path extrusionOk="0" h="21600" w="21600">
                  <a:moveTo>
                    <a:pt x="12480" y="0"/>
                  </a:moveTo>
                  <a:lnTo>
                    <a:pt x="8293" y="163"/>
                  </a:lnTo>
                  <a:lnTo>
                    <a:pt x="4474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1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5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0" name="Google Shape;710;p14"/>
            <p:cNvSpPr/>
            <p:nvPr/>
          </p:nvSpPr>
          <p:spPr>
            <a:xfrm>
              <a:off x="905827" y="2865985"/>
              <a:ext cx="38778" cy="38774"/>
            </a:xfrm>
            <a:custGeom>
              <a:rect b="b" l="l" r="r" t="t"/>
              <a:pathLst>
                <a:path extrusionOk="0" h="21600" w="21600">
                  <a:moveTo>
                    <a:pt x="12481" y="0"/>
                  </a:moveTo>
                  <a:lnTo>
                    <a:pt x="8296" y="163"/>
                  </a:lnTo>
                  <a:lnTo>
                    <a:pt x="4477" y="1882"/>
                  </a:lnTo>
                  <a:lnTo>
                    <a:pt x="1508" y="5046"/>
                  </a:lnTo>
                  <a:lnTo>
                    <a:pt x="0" y="9117"/>
                  </a:lnTo>
                  <a:lnTo>
                    <a:pt x="163" y="13305"/>
                  </a:lnTo>
                  <a:lnTo>
                    <a:pt x="1885" y="17125"/>
                  </a:lnTo>
                  <a:lnTo>
                    <a:pt x="5052" y="20095"/>
                  </a:lnTo>
                  <a:lnTo>
                    <a:pt x="9120" y="21600"/>
                  </a:lnTo>
                  <a:lnTo>
                    <a:pt x="13305" y="21437"/>
                  </a:lnTo>
                  <a:lnTo>
                    <a:pt x="17124" y="19716"/>
                  </a:lnTo>
                  <a:lnTo>
                    <a:pt x="20092" y="16550"/>
                  </a:lnTo>
                  <a:lnTo>
                    <a:pt x="21600" y="12482"/>
                  </a:lnTo>
                  <a:lnTo>
                    <a:pt x="21435" y="8294"/>
                  </a:lnTo>
                  <a:lnTo>
                    <a:pt x="19712" y="4475"/>
                  </a:lnTo>
                  <a:lnTo>
                    <a:pt x="16548" y="1509"/>
                  </a:lnTo>
                  <a:lnTo>
                    <a:pt x="1248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1" name="Google Shape;711;p14"/>
            <p:cNvSpPr/>
            <p:nvPr/>
          </p:nvSpPr>
          <p:spPr>
            <a:xfrm>
              <a:off x="6140453" y="3327305"/>
              <a:ext cx="38780" cy="38778"/>
            </a:xfrm>
            <a:custGeom>
              <a:rect b="b" l="l" r="r" t="t"/>
              <a:pathLst>
                <a:path extrusionOk="0" h="21600" w="21600">
                  <a:moveTo>
                    <a:pt x="12480" y="0"/>
                  </a:moveTo>
                  <a:lnTo>
                    <a:pt x="8295" y="164"/>
                  </a:lnTo>
                  <a:lnTo>
                    <a:pt x="4477" y="1884"/>
                  </a:lnTo>
                  <a:lnTo>
                    <a:pt x="1508" y="5044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4"/>
                  </a:lnTo>
                  <a:lnTo>
                    <a:pt x="20091" y="16547"/>
                  </a:lnTo>
                  <a:lnTo>
                    <a:pt x="21600" y="12480"/>
                  </a:lnTo>
                  <a:lnTo>
                    <a:pt x="21436" y="8295"/>
                  </a:lnTo>
                  <a:lnTo>
                    <a:pt x="19715" y="4476"/>
                  </a:lnTo>
                  <a:lnTo>
                    <a:pt x="16547" y="1507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2" name="Google Shape;712;p14"/>
            <p:cNvSpPr/>
            <p:nvPr/>
          </p:nvSpPr>
          <p:spPr>
            <a:xfrm>
              <a:off x="6012325" y="1165969"/>
              <a:ext cx="38780" cy="38769"/>
            </a:xfrm>
            <a:custGeom>
              <a:rect b="b" l="l" r="r" t="t"/>
              <a:pathLst>
                <a:path extrusionOk="0" h="21600" w="21600">
                  <a:moveTo>
                    <a:pt x="12480" y="0"/>
                  </a:moveTo>
                  <a:lnTo>
                    <a:pt x="8295" y="163"/>
                  </a:lnTo>
                  <a:lnTo>
                    <a:pt x="4477" y="1883"/>
                  </a:lnTo>
                  <a:lnTo>
                    <a:pt x="1508" y="5047"/>
                  </a:lnTo>
                  <a:lnTo>
                    <a:pt x="0" y="9118"/>
                  </a:lnTo>
                  <a:lnTo>
                    <a:pt x="163" y="13306"/>
                  </a:lnTo>
                  <a:lnTo>
                    <a:pt x="1885" y="17124"/>
                  </a:lnTo>
                  <a:lnTo>
                    <a:pt x="5052" y="20090"/>
                  </a:lnTo>
                  <a:lnTo>
                    <a:pt x="9119" y="21600"/>
                  </a:lnTo>
                  <a:lnTo>
                    <a:pt x="13304" y="21439"/>
                  </a:lnTo>
                  <a:lnTo>
                    <a:pt x="17123" y="19719"/>
                  </a:lnTo>
                  <a:lnTo>
                    <a:pt x="20091" y="16552"/>
                  </a:lnTo>
                  <a:lnTo>
                    <a:pt x="21600" y="12484"/>
                  </a:lnTo>
                  <a:lnTo>
                    <a:pt x="21436" y="8298"/>
                  </a:lnTo>
                  <a:lnTo>
                    <a:pt x="19715" y="4478"/>
                  </a:lnTo>
                  <a:lnTo>
                    <a:pt x="16547" y="1509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3" name="Google Shape;713;p14"/>
            <p:cNvSpPr/>
            <p:nvPr/>
          </p:nvSpPr>
          <p:spPr>
            <a:xfrm>
              <a:off x="2467678" y="2163688"/>
              <a:ext cx="38780" cy="38780"/>
            </a:xfrm>
            <a:custGeom>
              <a:rect b="b" l="l" r="r" t="t"/>
              <a:pathLst>
                <a:path extrusionOk="0" h="21600" w="21600">
                  <a:moveTo>
                    <a:pt x="12480" y="0"/>
                  </a:moveTo>
                  <a:lnTo>
                    <a:pt x="8293" y="163"/>
                  </a:lnTo>
                  <a:lnTo>
                    <a:pt x="4474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1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5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4" name="Google Shape;714;p14"/>
            <p:cNvSpPr/>
            <p:nvPr/>
          </p:nvSpPr>
          <p:spPr>
            <a:xfrm>
              <a:off x="4779984" y="3115940"/>
              <a:ext cx="38780" cy="38769"/>
            </a:xfrm>
            <a:custGeom>
              <a:rect b="b" l="l" r="r" t="t"/>
              <a:pathLst>
                <a:path extrusionOk="0" h="21600" w="21600">
                  <a:moveTo>
                    <a:pt x="12481" y="0"/>
                  </a:moveTo>
                  <a:lnTo>
                    <a:pt x="8295" y="163"/>
                  </a:lnTo>
                  <a:lnTo>
                    <a:pt x="4477" y="1883"/>
                  </a:lnTo>
                  <a:lnTo>
                    <a:pt x="1508" y="5047"/>
                  </a:lnTo>
                  <a:lnTo>
                    <a:pt x="0" y="9118"/>
                  </a:lnTo>
                  <a:lnTo>
                    <a:pt x="163" y="13306"/>
                  </a:lnTo>
                  <a:lnTo>
                    <a:pt x="1882" y="17124"/>
                  </a:lnTo>
                  <a:lnTo>
                    <a:pt x="5045" y="20090"/>
                  </a:lnTo>
                  <a:lnTo>
                    <a:pt x="9116" y="21600"/>
                  </a:lnTo>
                  <a:lnTo>
                    <a:pt x="13303" y="21439"/>
                  </a:lnTo>
                  <a:lnTo>
                    <a:pt x="17123" y="19719"/>
                  </a:lnTo>
                  <a:lnTo>
                    <a:pt x="20092" y="16552"/>
                  </a:lnTo>
                  <a:lnTo>
                    <a:pt x="21600" y="12481"/>
                  </a:lnTo>
                  <a:lnTo>
                    <a:pt x="21436" y="8296"/>
                  </a:lnTo>
                  <a:lnTo>
                    <a:pt x="19715" y="4477"/>
                  </a:lnTo>
                  <a:lnTo>
                    <a:pt x="16547" y="1509"/>
                  </a:lnTo>
                  <a:lnTo>
                    <a:pt x="1248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5" name="Google Shape;715;p14"/>
            <p:cNvSpPr/>
            <p:nvPr/>
          </p:nvSpPr>
          <p:spPr>
            <a:xfrm>
              <a:off x="6490106" y="72840"/>
              <a:ext cx="38780" cy="38780"/>
            </a:xfrm>
            <a:custGeom>
              <a:rect b="b" l="l" r="r" t="t"/>
              <a:pathLst>
                <a:path extrusionOk="0" h="21600" w="2160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1" y="16547"/>
                  </a:lnTo>
                  <a:lnTo>
                    <a:pt x="21600" y="12477"/>
                  </a:lnTo>
                  <a:lnTo>
                    <a:pt x="21436" y="8293"/>
                  </a:lnTo>
                  <a:lnTo>
                    <a:pt x="19715" y="4476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6" name="Google Shape;716;p14"/>
            <p:cNvSpPr/>
            <p:nvPr/>
          </p:nvSpPr>
          <p:spPr>
            <a:xfrm>
              <a:off x="3325568" y="1427446"/>
              <a:ext cx="38780" cy="38789"/>
            </a:xfrm>
            <a:custGeom>
              <a:rect b="b" l="l" r="r" t="t"/>
              <a:pathLst>
                <a:path extrusionOk="0" h="21600" w="21600">
                  <a:moveTo>
                    <a:pt x="12480" y="0"/>
                  </a:moveTo>
                  <a:lnTo>
                    <a:pt x="8295" y="165"/>
                  </a:lnTo>
                  <a:lnTo>
                    <a:pt x="4477" y="1887"/>
                  </a:lnTo>
                  <a:lnTo>
                    <a:pt x="1508" y="5050"/>
                  </a:lnTo>
                  <a:lnTo>
                    <a:pt x="0" y="9119"/>
                  </a:lnTo>
                  <a:lnTo>
                    <a:pt x="163" y="13303"/>
                  </a:lnTo>
                  <a:lnTo>
                    <a:pt x="1885" y="17122"/>
                  </a:lnTo>
                  <a:lnTo>
                    <a:pt x="5052" y="20093"/>
                  </a:lnTo>
                  <a:lnTo>
                    <a:pt x="9119" y="21600"/>
                  </a:lnTo>
                  <a:lnTo>
                    <a:pt x="13304" y="21435"/>
                  </a:lnTo>
                  <a:lnTo>
                    <a:pt x="17123" y="19713"/>
                  </a:lnTo>
                  <a:lnTo>
                    <a:pt x="20091" y="16550"/>
                  </a:lnTo>
                  <a:lnTo>
                    <a:pt x="21600" y="12483"/>
                  </a:lnTo>
                  <a:lnTo>
                    <a:pt x="21436" y="8299"/>
                  </a:lnTo>
                  <a:lnTo>
                    <a:pt x="19715" y="4479"/>
                  </a:lnTo>
                  <a:lnTo>
                    <a:pt x="16547" y="1507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7" name="Google Shape;717;p14"/>
            <p:cNvSpPr/>
            <p:nvPr/>
          </p:nvSpPr>
          <p:spPr>
            <a:xfrm>
              <a:off x="2498654" y="2777584"/>
              <a:ext cx="38780" cy="38774"/>
            </a:xfrm>
            <a:custGeom>
              <a:rect b="b" l="l" r="r" t="t"/>
              <a:pathLst>
                <a:path extrusionOk="0" h="21600" w="2160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6"/>
                  </a:lnTo>
                  <a:lnTo>
                    <a:pt x="0" y="9117"/>
                  </a:lnTo>
                  <a:lnTo>
                    <a:pt x="163" y="13305"/>
                  </a:lnTo>
                  <a:lnTo>
                    <a:pt x="1885" y="17125"/>
                  </a:lnTo>
                  <a:lnTo>
                    <a:pt x="5052" y="20095"/>
                  </a:lnTo>
                  <a:lnTo>
                    <a:pt x="9119" y="21600"/>
                  </a:lnTo>
                  <a:lnTo>
                    <a:pt x="13304" y="21437"/>
                  </a:lnTo>
                  <a:lnTo>
                    <a:pt x="17123" y="19716"/>
                  </a:lnTo>
                  <a:lnTo>
                    <a:pt x="20091" y="16550"/>
                  </a:lnTo>
                  <a:lnTo>
                    <a:pt x="21600" y="12482"/>
                  </a:lnTo>
                  <a:lnTo>
                    <a:pt x="21436" y="8294"/>
                  </a:lnTo>
                  <a:lnTo>
                    <a:pt x="19715" y="4475"/>
                  </a:lnTo>
                  <a:lnTo>
                    <a:pt x="16547" y="1509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8" name="Google Shape;718;p14"/>
            <p:cNvSpPr/>
            <p:nvPr/>
          </p:nvSpPr>
          <p:spPr>
            <a:xfrm>
              <a:off x="3340836" y="402171"/>
              <a:ext cx="38780" cy="38778"/>
            </a:xfrm>
            <a:custGeom>
              <a:rect b="b" l="l" r="r" t="t"/>
              <a:pathLst>
                <a:path extrusionOk="0" h="21600" w="2160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6"/>
                  </a:lnTo>
                  <a:lnTo>
                    <a:pt x="0" y="9116"/>
                  </a:lnTo>
                  <a:lnTo>
                    <a:pt x="163" y="13304"/>
                  </a:lnTo>
                  <a:lnTo>
                    <a:pt x="1885" y="17124"/>
                  </a:lnTo>
                  <a:lnTo>
                    <a:pt x="5052" y="20093"/>
                  </a:lnTo>
                  <a:lnTo>
                    <a:pt x="9119" y="21600"/>
                  </a:lnTo>
                  <a:lnTo>
                    <a:pt x="13304" y="21435"/>
                  </a:lnTo>
                  <a:lnTo>
                    <a:pt x="17123" y="19712"/>
                  </a:lnTo>
                  <a:lnTo>
                    <a:pt x="20091" y="16548"/>
                  </a:lnTo>
                  <a:lnTo>
                    <a:pt x="21600" y="12478"/>
                  </a:lnTo>
                  <a:lnTo>
                    <a:pt x="21436" y="8294"/>
                  </a:lnTo>
                  <a:lnTo>
                    <a:pt x="19715" y="4476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9" name="Google Shape;719;p14"/>
            <p:cNvSpPr/>
            <p:nvPr/>
          </p:nvSpPr>
          <p:spPr>
            <a:xfrm>
              <a:off x="4192612" y="1637096"/>
              <a:ext cx="38780" cy="38780"/>
            </a:xfrm>
            <a:custGeom>
              <a:rect b="b" l="l" r="r" t="t"/>
              <a:pathLst>
                <a:path extrusionOk="0" h="21600" w="21600">
                  <a:moveTo>
                    <a:pt x="12484" y="0"/>
                  </a:moveTo>
                  <a:lnTo>
                    <a:pt x="8297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1" y="16547"/>
                  </a:lnTo>
                  <a:lnTo>
                    <a:pt x="21600" y="12477"/>
                  </a:lnTo>
                  <a:lnTo>
                    <a:pt x="21437" y="8290"/>
                  </a:lnTo>
                  <a:lnTo>
                    <a:pt x="19717" y="4473"/>
                  </a:lnTo>
                  <a:lnTo>
                    <a:pt x="16554" y="1508"/>
                  </a:lnTo>
                  <a:lnTo>
                    <a:pt x="1248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0" name="Google Shape;720;p14"/>
            <p:cNvSpPr/>
            <p:nvPr/>
          </p:nvSpPr>
          <p:spPr>
            <a:xfrm>
              <a:off x="1783760" y="2156893"/>
              <a:ext cx="38778" cy="38774"/>
            </a:xfrm>
            <a:custGeom>
              <a:rect b="b" l="l" r="r" t="t"/>
              <a:pathLst>
                <a:path extrusionOk="0" h="21600" w="21600">
                  <a:moveTo>
                    <a:pt x="12481" y="0"/>
                  </a:moveTo>
                  <a:lnTo>
                    <a:pt x="8296" y="163"/>
                  </a:lnTo>
                  <a:lnTo>
                    <a:pt x="4477" y="1882"/>
                  </a:lnTo>
                  <a:lnTo>
                    <a:pt x="1508" y="5046"/>
                  </a:lnTo>
                  <a:lnTo>
                    <a:pt x="0" y="9117"/>
                  </a:lnTo>
                  <a:lnTo>
                    <a:pt x="163" y="13305"/>
                  </a:lnTo>
                  <a:lnTo>
                    <a:pt x="1885" y="17125"/>
                  </a:lnTo>
                  <a:lnTo>
                    <a:pt x="5052" y="20095"/>
                  </a:lnTo>
                  <a:lnTo>
                    <a:pt x="9120" y="21600"/>
                  </a:lnTo>
                  <a:lnTo>
                    <a:pt x="13305" y="21437"/>
                  </a:lnTo>
                  <a:lnTo>
                    <a:pt x="17124" y="19716"/>
                  </a:lnTo>
                  <a:lnTo>
                    <a:pt x="20092" y="16550"/>
                  </a:lnTo>
                  <a:lnTo>
                    <a:pt x="21600" y="12479"/>
                  </a:lnTo>
                  <a:lnTo>
                    <a:pt x="21435" y="8292"/>
                  </a:lnTo>
                  <a:lnTo>
                    <a:pt x="19712" y="4473"/>
                  </a:lnTo>
                  <a:lnTo>
                    <a:pt x="16548" y="1509"/>
                  </a:lnTo>
                  <a:lnTo>
                    <a:pt x="1248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1" name="Google Shape;721;p14"/>
            <p:cNvSpPr/>
            <p:nvPr/>
          </p:nvSpPr>
          <p:spPr>
            <a:xfrm>
              <a:off x="4511178" y="1019854"/>
              <a:ext cx="38778" cy="38780"/>
            </a:xfrm>
            <a:custGeom>
              <a:rect b="b" l="l" r="r" t="t"/>
              <a:pathLst>
                <a:path extrusionOk="0" h="21600" w="21600">
                  <a:moveTo>
                    <a:pt x="12480" y="0"/>
                  </a:moveTo>
                  <a:lnTo>
                    <a:pt x="8295" y="163"/>
                  </a:lnTo>
                  <a:lnTo>
                    <a:pt x="4476" y="1882"/>
                  </a:lnTo>
                  <a:lnTo>
                    <a:pt x="1507" y="5045"/>
                  </a:lnTo>
                  <a:lnTo>
                    <a:pt x="0" y="9116"/>
                  </a:lnTo>
                  <a:lnTo>
                    <a:pt x="165" y="13303"/>
                  </a:lnTo>
                  <a:lnTo>
                    <a:pt x="1887" y="17123"/>
                  </a:lnTo>
                  <a:lnTo>
                    <a:pt x="5051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2" y="16547"/>
                  </a:lnTo>
                  <a:lnTo>
                    <a:pt x="21600" y="12477"/>
                  </a:lnTo>
                  <a:lnTo>
                    <a:pt x="21436" y="8293"/>
                  </a:lnTo>
                  <a:lnTo>
                    <a:pt x="19714" y="4476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2" name="Google Shape;722;p14"/>
            <p:cNvSpPr/>
            <p:nvPr/>
          </p:nvSpPr>
          <p:spPr>
            <a:xfrm>
              <a:off x="5080360" y="2201381"/>
              <a:ext cx="38780" cy="38778"/>
            </a:xfrm>
            <a:custGeom>
              <a:rect b="b" l="l" r="r" t="t"/>
              <a:pathLst>
                <a:path extrusionOk="0" h="21600" w="21600">
                  <a:moveTo>
                    <a:pt x="12484" y="0"/>
                  </a:moveTo>
                  <a:lnTo>
                    <a:pt x="8297" y="163"/>
                  </a:lnTo>
                  <a:lnTo>
                    <a:pt x="4477" y="1882"/>
                  </a:lnTo>
                  <a:lnTo>
                    <a:pt x="1508" y="5046"/>
                  </a:lnTo>
                  <a:lnTo>
                    <a:pt x="0" y="9116"/>
                  </a:lnTo>
                  <a:lnTo>
                    <a:pt x="163" y="13304"/>
                  </a:lnTo>
                  <a:lnTo>
                    <a:pt x="1885" y="17124"/>
                  </a:lnTo>
                  <a:lnTo>
                    <a:pt x="5052" y="20093"/>
                  </a:lnTo>
                  <a:lnTo>
                    <a:pt x="9119" y="21600"/>
                  </a:lnTo>
                  <a:lnTo>
                    <a:pt x="13304" y="21435"/>
                  </a:lnTo>
                  <a:lnTo>
                    <a:pt x="17123" y="19712"/>
                  </a:lnTo>
                  <a:lnTo>
                    <a:pt x="20091" y="16548"/>
                  </a:lnTo>
                  <a:lnTo>
                    <a:pt x="21600" y="12481"/>
                  </a:lnTo>
                  <a:lnTo>
                    <a:pt x="21437" y="8296"/>
                  </a:lnTo>
                  <a:lnTo>
                    <a:pt x="19717" y="4477"/>
                  </a:lnTo>
                  <a:lnTo>
                    <a:pt x="16554" y="1508"/>
                  </a:lnTo>
                  <a:lnTo>
                    <a:pt x="1248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3" name="Google Shape;723;p14"/>
            <p:cNvSpPr/>
            <p:nvPr/>
          </p:nvSpPr>
          <p:spPr>
            <a:xfrm>
              <a:off x="5798959" y="3044973"/>
              <a:ext cx="38780" cy="38774"/>
            </a:xfrm>
            <a:custGeom>
              <a:rect b="b" l="l" r="r" t="t"/>
              <a:pathLst>
                <a:path extrusionOk="0" h="21600" w="21600">
                  <a:moveTo>
                    <a:pt x="12480" y="0"/>
                  </a:moveTo>
                  <a:lnTo>
                    <a:pt x="8293" y="163"/>
                  </a:lnTo>
                  <a:lnTo>
                    <a:pt x="4474" y="1882"/>
                  </a:lnTo>
                  <a:lnTo>
                    <a:pt x="1508" y="5046"/>
                  </a:lnTo>
                  <a:lnTo>
                    <a:pt x="0" y="9117"/>
                  </a:lnTo>
                  <a:lnTo>
                    <a:pt x="163" y="13305"/>
                  </a:lnTo>
                  <a:lnTo>
                    <a:pt x="1885" y="17125"/>
                  </a:lnTo>
                  <a:lnTo>
                    <a:pt x="5052" y="20095"/>
                  </a:lnTo>
                  <a:lnTo>
                    <a:pt x="9119" y="21600"/>
                  </a:lnTo>
                  <a:lnTo>
                    <a:pt x="13304" y="21437"/>
                  </a:lnTo>
                  <a:lnTo>
                    <a:pt x="17123" y="19716"/>
                  </a:lnTo>
                  <a:lnTo>
                    <a:pt x="20091" y="16550"/>
                  </a:lnTo>
                  <a:lnTo>
                    <a:pt x="21600" y="12482"/>
                  </a:lnTo>
                  <a:lnTo>
                    <a:pt x="21436" y="8294"/>
                  </a:lnTo>
                  <a:lnTo>
                    <a:pt x="19715" y="4475"/>
                  </a:lnTo>
                  <a:lnTo>
                    <a:pt x="16547" y="1509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4" name="Google Shape;724;p14"/>
            <p:cNvSpPr/>
            <p:nvPr/>
          </p:nvSpPr>
          <p:spPr>
            <a:xfrm>
              <a:off x="777318" y="2971867"/>
              <a:ext cx="38780" cy="38780"/>
            </a:xfrm>
            <a:custGeom>
              <a:rect b="b" l="l" r="r" t="t"/>
              <a:pathLst>
                <a:path extrusionOk="0" h="21600" w="2160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1" y="16547"/>
                  </a:lnTo>
                  <a:lnTo>
                    <a:pt x="21600" y="12477"/>
                  </a:lnTo>
                  <a:lnTo>
                    <a:pt x="21436" y="8293"/>
                  </a:lnTo>
                  <a:lnTo>
                    <a:pt x="19715" y="4476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5" name="Google Shape;725;p14"/>
            <p:cNvSpPr/>
            <p:nvPr/>
          </p:nvSpPr>
          <p:spPr>
            <a:xfrm>
              <a:off x="5224194" y="2208210"/>
              <a:ext cx="38780" cy="38778"/>
            </a:xfrm>
            <a:custGeom>
              <a:rect b="b" l="l" r="r" t="t"/>
              <a:pathLst>
                <a:path extrusionOk="0" h="21600" w="21600">
                  <a:moveTo>
                    <a:pt x="12480" y="0"/>
                  </a:moveTo>
                  <a:lnTo>
                    <a:pt x="8295" y="163"/>
                  </a:lnTo>
                  <a:lnTo>
                    <a:pt x="4477" y="1884"/>
                  </a:lnTo>
                  <a:lnTo>
                    <a:pt x="1508" y="5048"/>
                  </a:lnTo>
                  <a:lnTo>
                    <a:pt x="0" y="9120"/>
                  </a:lnTo>
                  <a:lnTo>
                    <a:pt x="163" y="13307"/>
                  </a:lnTo>
                  <a:lnTo>
                    <a:pt x="1885" y="17126"/>
                  </a:lnTo>
                  <a:lnTo>
                    <a:pt x="5052" y="20095"/>
                  </a:lnTo>
                  <a:lnTo>
                    <a:pt x="9119" y="21600"/>
                  </a:lnTo>
                  <a:lnTo>
                    <a:pt x="13304" y="21435"/>
                  </a:lnTo>
                  <a:lnTo>
                    <a:pt x="17123" y="19714"/>
                  </a:lnTo>
                  <a:lnTo>
                    <a:pt x="20091" y="16551"/>
                  </a:lnTo>
                  <a:lnTo>
                    <a:pt x="21600" y="12480"/>
                  </a:lnTo>
                  <a:lnTo>
                    <a:pt x="21436" y="8294"/>
                  </a:lnTo>
                  <a:lnTo>
                    <a:pt x="19715" y="4476"/>
                  </a:lnTo>
                  <a:lnTo>
                    <a:pt x="16547" y="1511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6" name="Google Shape;726;p14"/>
            <p:cNvSpPr/>
            <p:nvPr/>
          </p:nvSpPr>
          <p:spPr>
            <a:xfrm>
              <a:off x="2387717" y="1765313"/>
              <a:ext cx="38780" cy="38780"/>
            </a:xfrm>
            <a:custGeom>
              <a:rect b="b" l="l" r="r" t="t"/>
              <a:pathLst>
                <a:path extrusionOk="0" h="21600" w="2160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1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5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7" name="Google Shape;727;p14"/>
            <p:cNvSpPr/>
            <p:nvPr/>
          </p:nvSpPr>
          <p:spPr>
            <a:xfrm>
              <a:off x="2632523" y="2543761"/>
              <a:ext cx="38780" cy="38780"/>
            </a:xfrm>
            <a:custGeom>
              <a:rect b="b" l="l" r="r" t="t"/>
              <a:pathLst>
                <a:path extrusionOk="0" h="21600" w="2160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1" y="16547"/>
                  </a:lnTo>
                  <a:lnTo>
                    <a:pt x="21600" y="12477"/>
                  </a:lnTo>
                  <a:lnTo>
                    <a:pt x="21436" y="8293"/>
                  </a:lnTo>
                  <a:lnTo>
                    <a:pt x="19715" y="4476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8" name="Google Shape;728;p14"/>
            <p:cNvSpPr/>
            <p:nvPr/>
          </p:nvSpPr>
          <p:spPr>
            <a:xfrm>
              <a:off x="2963802" y="2627259"/>
              <a:ext cx="38778" cy="38774"/>
            </a:xfrm>
            <a:custGeom>
              <a:rect b="b" l="l" r="r" t="t"/>
              <a:pathLst>
                <a:path extrusionOk="0" h="21600" w="21600">
                  <a:moveTo>
                    <a:pt x="12480" y="0"/>
                  </a:moveTo>
                  <a:lnTo>
                    <a:pt x="8293" y="163"/>
                  </a:lnTo>
                  <a:lnTo>
                    <a:pt x="4474" y="1882"/>
                  </a:lnTo>
                  <a:lnTo>
                    <a:pt x="1508" y="5046"/>
                  </a:lnTo>
                  <a:lnTo>
                    <a:pt x="0" y="9117"/>
                  </a:lnTo>
                  <a:lnTo>
                    <a:pt x="163" y="13305"/>
                  </a:lnTo>
                  <a:lnTo>
                    <a:pt x="1885" y="17125"/>
                  </a:lnTo>
                  <a:lnTo>
                    <a:pt x="5052" y="20095"/>
                  </a:lnTo>
                  <a:lnTo>
                    <a:pt x="9120" y="21600"/>
                  </a:lnTo>
                  <a:lnTo>
                    <a:pt x="13305" y="21437"/>
                  </a:lnTo>
                  <a:lnTo>
                    <a:pt x="17124" y="19716"/>
                  </a:lnTo>
                  <a:lnTo>
                    <a:pt x="20092" y="16550"/>
                  </a:lnTo>
                  <a:lnTo>
                    <a:pt x="21600" y="12482"/>
                  </a:lnTo>
                  <a:lnTo>
                    <a:pt x="21435" y="8294"/>
                  </a:lnTo>
                  <a:lnTo>
                    <a:pt x="19712" y="4475"/>
                  </a:lnTo>
                  <a:lnTo>
                    <a:pt x="16548" y="1509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9" name="Google Shape;729;p14"/>
            <p:cNvSpPr/>
            <p:nvPr/>
          </p:nvSpPr>
          <p:spPr>
            <a:xfrm>
              <a:off x="1922383" y="634790"/>
              <a:ext cx="38780" cy="38780"/>
            </a:xfrm>
            <a:custGeom>
              <a:rect b="b" l="l" r="r" t="t"/>
              <a:pathLst>
                <a:path extrusionOk="0" h="21600" w="2160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1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5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0" name="Google Shape;730;p14"/>
            <p:cNvSpPr/>
            <p:nvPr/>
          </p:nvSpPr>
          <p:spPr>
            <a:xfrm>
              <a:off x="2688779" y="1385806"/>
              <a:ext cx="38780" cy="38780"/>
            </a:xfrm>
            <a:custGeom>
              <a:rect b="b" l="l" r="r" t="t"/>
              <a:pathLst>
                <a:path extrusionOk="0" h="21600" w="21600">
                  <a:moveTo>
                    <a:pt x="12484" y="0"/>
                  </a:moveTo>
                  <a:lnTo>
                    <a:pt x="8297" y="163"/>
                  </a:lnTo>
                  <a:lnTo>
                    <a:pt x="4477" y="1884"/>
                  </a:lnTo>
                  <a:lnTo>
                    <a:pt x="1508" y="5048"/>
                  </a:lnTo>
                  <a:lnTo>
                    <a:pt x="0" y="9118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4"/>
                  </a:lnTo>
                  <a:lnTo>
                    <a:pt x="9119" y="21600"/>
                  </a:lnTo>
                  <a:lnTo>
                    <a:pt x="13304" y="21437"/>
                  </a:lnTo>
                  <a:lnTo>
                    <a:pt x="17123" y="19716"/>
                  </a:lnTo>
                  <a:lnTo>
                    <a:pt x="20091" y="16550"/>
                  </a:lnTo>
                  <a:lnTo>
                    <a:pt x="21600" y="12482"/>
                  </a:lnTo>
                  <a:lnTo>
                    <a:pt x="21437" y="8296"/>
                  </a:lnTo>
                  <a:lnTo>
                    <a:pt x="19717" y="4477"/>
                  </a:lnTo>
                  <a:lnTo>
                    <a:pt x="16554" y="1511"/>
                  </a:lnTo>
                  <a:lnTo>
                    <a:pt x="1248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1" name="Google Shape;731;p14"/>
            <p:cNvSpPr/>
            <p:nvPr/>
          </p:nvSpPr>
          <p:spPr>
            <a:xfrm>
              <a:off x="1341094" y="1412261"/>
              <a:ext cx="38778" cy="38780"/>
            </a:xfrm>
            <a:custGeom>
              <a:rect b="b" l="l" r="r" t="t"/>
              <a:pathLst>
                <a:path extrusionOk="0" h="21600" w="21600">
                  <a:moveTo>
                    <a:pt x="12480" y="0"/>
                  </a:moveTo>
                  <a:lnTo>
                    <a:pt x="8295" y="163"/>
                  </a:lnTo>
                  <a:lnTo>
                    <a:pt x="4476" y="1882"/>
                  </a:lnTo>
                  <a:lnTo>
                    <a:pt x="1507" y="5045"/>
                  </a:lnTo>
                  <a:lnTo>
                    <a:pt x="0" y="9116"/>
                  </a:lnTo>
                  <a:lnTo>
                    <a:pt x="165" y="13303"/>
                  </a:lnTo>
                  <a:lnTo>
                    <a:pt x="1887" y="17123"/>
                  </a:lnTo>
                  <a:lnTo>
                    <a:pt x="5051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2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4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2" name="Google Shape;732;p14"/>
            <p:cNvSpPr/>
            <p:nvPr/>
          </p:nvSpPr>
          <p:spPr>
            <a:xfrm>
              <a:off x="3895625" y="1638283"/>
              <a:ext cx="38780" cy="38780"/>
            </a:xfrm>
            <a:custGeom>
              <a:rect b="b" l="l" r="r" t="t"/>
              <a:pathLst>
                <a:path extrusionOk="0" h="21600" w="2160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1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5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3" name="Google Shape;733;p14"/>
            <p:cNvSpPr/>
            <p:nvPr/>
          </p:nvSpPr>
          <p:spPr>
            <a:xfrm>
              <a:off x="4778798" y="1482238"/>
              <a:ext cx="38780" cy="38780"/>
            </a:xfrm>
            <a:custGeom>
              <a:rect b="b" l="l" r="r" t="t"/>
              <a:pathLst>
                <a:path extrusionOk="0" h="21600" w="21600">
                  <a:moveTo>
                    <a:pt x="12480" y="0"/>
                  </a:moveTo>
                  <a:lnTo>
                    <a:pt x="8293" y="163"/>
                  </a:lnTo>
                  <a:lnTo>
                    <a:pt x="4474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2" y="17123"/>
                  </a:lnTo>
                  <a:lnTo>
                    <a:pt x="5045" y="20092"/>
                  </a:lnTo>
                  <a:lnTo>
                    <a:pt x="9119" y="21600"/>
                  </a:lnTo>
                  <a:lnTo>
                    <a:pt x="13306" y="21436"/>
                  </a:lnTo>
                  <a:lnTo>
                    <a:pt x="17124" y="19715"/>
                  </a:lnTo>
                  <a:lnTo>
                    <a:pt x="20092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5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4" name="Google Shape;734;p14"/>
            <p:cNvSpPr/>
            <p:nvPr/>
          </p:nvSpPr>
          <p:spPr>
            <a:xfrm>
              <a:off x="5435837" y="1565457"/>
              <a:ext cx="38780" cy="38780"/>
            </a:xfrm>
            <a:custGeom>
              <a:rect b="b" l="l" r="r" t="t"/>
              <a:pathLst>
                <a:path extrusionOk="0" h="21600" w="2160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1" y="16547"/>
                  </a:lnTo>
                  <a:lnTo>
                    <a:pt x="21600" y="12477"/>
                  </a:lnTo>
                  <a:lnTo>
                    <a:pt x="21436" y="8293"/>
                  </a:lnTo>
                  <a:lnTo>
                    <a:pt x="19715" y="4476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5" name="Google Shape;735;p14"/>
            <p:cNvSpPr/>
            <p:nvPr/>
          </p:nvSpPr>
          <p:spPr>
            <a:xfrm>
              <a:off x="4657110" y="946016"/>
              <a:ext cx="38780" cy="38778"/>
            </a:xfrm>
            <a:custGeom>
              <a:rect b="b" l="l" r="r" t="t"/>
              <a:pathLst>
                <a:path extrusionOk="0" h="21600" w="21600">
                  <a:moveTo>
                    <a:pt x="12484" y="0"/>
                  </a:moveTo>
                  <a:lnTo>
                    <a:pt x="8297" y="163"/>
                  </a:lnTo>
                  <a:lnTo>
                    <a:pt x="4477" y="1882"/>
                  </a:lnTo>
                  <a:lnTo>
                    <a:pt x="1508" y="5046"/>
                  </a:lnTo>
                  <a:lnTo>
                    <a:pt x="0" y="9116"/>
                  </a:lnTo>
                  <a:lnTo>
                    <a:pt x="163" y="13304"/>
                  </a:lnTo>
                  <a:lnTo>
                    <a:pt x="1885" y="17124"/>
                  </a:lnTo>
                  <a:lnTo>
                    <a:pt x="5052" y="20093"/>
                  </a:lnTo>
                  <a:lnTo>
                    <a:pt x="9122" y="21600"/>
                  </a:lnTo>
                  <a:lnTo>
                    <a:pt x="13307" y="21435"/>
                  </a:lnTo>
                  <a:lnTo>
                    <a:pt x="17124" y="19712"/>
                  </a:lnTo>
                  <a:lnTo>
                    <a:pt x="20091" y="16548"/>
                  </a:lnTo>
                  <a:lnTo>
                    <a:pt x="21600" y="12478"/>
                  </a:lnTo>
                  <a:lnTo>
                    <a:pt x="21437" y="8294"/>
                  </a:lnTo>
                  <a:lnTo>
                    <a:pt x="19717" y="4476"/>
                  </a:lnTo>
                  <a:lnTo>
                    <a:pt x="16554" y="1508"/>
                  </a:lnTo>
                  <a:lnTo>
                    <a:pt x="1248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6" name="Google Shape;736;p14"/>
            <p:cNvSpPr/>
            <p:nvPr/>
          </p:nvSpPr>
          <p:spPr>
            <a:xfrm>
              <a:off x="6111571" y="2547049"/>
              <a:ext cx="38780" cy="38778"/>
            </a:xfrm>
            <a:custGeom>
              <a:rect b="b" l="l" r="r" t="t"/>
              <a:pathLst>
                <a:path extrusionOk="0" h="21600" w="21600">
                  <a:moveTo>
                    <a:pt x="12484" y="0"/>
                  </a:moveTo>
                  <a:lnTo>
                    <a:pt x="8297" y="163"/>
                  </a:lnTo>
                  <a:lnTo>
                    <a:pt x="4477" y="1885"/>
                  </a:lnTo>
                  <a:lnTo>
                    <a:pt x="1508" y="5052"/>
                  </a:lnTo>
                  <a:lnTo>
                    <a:pt x="0" y="9120"/>
                  </a:lnTo>
                  <a:lnTo>
                    <a:pt x="163" y="13305"/>
                  </a:lnTo>
                  <a:lnTo>
                    <a:pt x="1885" y="17124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5"/>
                  </a:lnTo>
                  <a:lnTo>
                    <a:pt x="17123" y="19712"/>
                  </a:lnTo>
                  <a:lnTo>
                    <a:pt x="20091" y="16548"/>
                  </a:lnTo>
                  <a:lnTo>
                    <a:pt x="21600" y="12481"/>
                  </a:lnTo>
                  <a:lnTo>
                    <a:pt x="21437" y="8296"/>
                  </a:lnTo>
                  <a:lnTo>
                    <a:pt x="19717" y="4477"/>
                  </a:lnTo>
                  <a:lnTo>
                    <a:pt x="16554" y="1508"/>
                  </a:lnTo>
                  <a:lnTo>
                    <a:pt x="1248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7" name="Google Shape;737;p14"/>
            <p:cNvSpPr/>
            <p:nvPr/>
          </p:nvSpPr>
          <p:spPr>
            <a:xfrm>
              <a:off x="1805282" y="1033822"/>
              <a:ext cx="38778" cy="38778"/>
            </a:xfrm>
            <a:custGeom>
              <a:rect b="b" l="l" r="r" t="t"/>
              <a:pathLst>
                <a:path extrusionOk="0" h="21600" w="21600">
                  <a:moveTo>
                    <a:pt x="12483" y="0"/>
                  </a:moveTo>
                  <a:lnTo>
                    <a:pt x="8296" y="163"/>
                  </a:lnTo>
                  <a:lnTo>
                    <a:pt x="4476" y="1882"/>
                  </a:lnTo>
                  <a:lnTo>
                    <a:pt x="1507" y="5046"/>
                  </a:lnTo>
                  <a:lnTo>
                    <a:pt x="0" y="9116"/>
                  </a:lnTo>
                  <a:lnTo>
                    <a:pt x="165" y="13304"/>
                  </a:lnTo>
                  <a:lnTo>
                    <a:pt x="1887" y="17124"/>
                  </a:lnTo>
                  <a:lnTo>
                    <a:pt x="5051" y="20093"/>
                  </a:lnTo>
                  <a:lnTo>
                    <a:pt x="9119" y="21600"/>
                  </a:lnTo>
                  <a:lnTo>
                    <a:pt x="13304" y="21435"/>
                  </a:lnTo>
                  <a:lnTo>
                    <a:pt x="17123" y="19712"/>
                  </a:lnTo>
                  <a:lnTo>
                    <a:pt x="20092" y="16548"/>
                  </a:lnTo>
                  <a:lnTo>
                    <a:pt x="21600" y="12481"/>
                  </a:lnTo>
                  <a:lnTo>
                    <a:pt x="21437" y="8296"/>
                  </a:lnTo>
                  <a:lnTo>
                    <a:pt x="19717" y="4477"/>
                  </a:lnTo>
                  <a:lnTo>
                    <a:pt x="16554" y="1508"/>
                  </a:lnTo>
                  <a:lnTo>
                    <a:pt x="1248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8" name="Google Shape;738;p14"/>
            <p:cNvSpPr/>
            <p:nvPr/>
          </p:nvSpPr>
          <p:spPr>
            <a:xfrm>
              <a:off x="5444990" y="2417960"/>
              <a:ext cx="38780" cy="38774"/>
            </a:xfrm>
            <a:custGeom>
              <a:rect b="b" l="l" r="r" t="t"/>
              <a:pathLst>
                <a:path extrusionOk="0" h="21600" w="2160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6"/>
                  </a:lnTo>
                  <a:lnTo>
                    <a:pt x="0" y="9117"/>
                  </a:lnTo>
                  <a:lnTo>
                    <a:pt x="163" y="13305"/>
                  </a:lnTo>
                  <a:lnTo>
                    <a:pt x="1885" y="17125"/>
                  </a:lnTo>
                  <a:lnTo>
                    <a:pt x="5052" y="20095"/>
                  </a:lnTo>
                  <a:lnTo>
                    <a:pt x="9119" y="21600"/>
                  </a:lnTo>
                  <a:lnTo>
                    <a:pt x="13304" y="21437"/>
                  </a:lnTo>
                  <a:lnTo>
                    <a:pt x="17123" y="19716"/>
                  </a:lnTo>
                  <a:lnTo>
                    <a:pt x="20091" y="16550"/>
                  </a:lnTo>
                  <a:lnTo>
                    <a:pt x="21600" y="12479"/>
                  </a:lnTo>
                  <a:lnTo>
                    <a:pt x="21436" y="8294"/>
                  </a:lnTo>
                  <a:lnTo>
                    <a:pt x="19715" y="4477"/>
                  </a:lnTo>
                  <a:lnTo>
                    <a:pt x="16547" y="1509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9" name="Google Shape;739;p14"/>
            <p:cNvSpPr/>
            <p:nvPr/>
          </p:nvSpPr>
          <p:spPr>
            <a:xfrm>
              <a:off x="946828" y="3176256"/>
              <a:ext cx="38778" cy="38780"/>
            </a:xfrm>
            <a:custGeom>
              <a:rect b="b" l="l" r="r" t="t"/>
              <a:pathLst>
                <a:path extrusionOk="0" h="21600" w="21600">
                  <a:moveTo>
                    <a:pt x="12480" y="0"/>
                  </a:moveTo>
                  <a:lnTo>
                    <a:pt x="8295" y="163"/>
                  </a:lnTo>
                  <a:lnTo>
                    <a:pt x="4476" y="1885"/>
                  </a:lnTo>
                  <a:lnTo>
                    <a:pt x="1507" y="5052"/>
                  </a:lnTo>
                  <a:lnTo>
                    <a:pt x="0" y="9119"/>
                  </a:lnTo>
                  <a:lnTo>
                    <a:pt x="165" y="13304"/>
                  </a:lnTo>
                  <a:lnTo>
                    <a:pt x="1887" y="17123"/>
                  </a:lnTo>
                  <a:lnTo>
                    <a:pt x="5051" y="20091"/>
                  </a:lnTo>
                  <a:lnTo>
                    <a:pt x="9121" y="21600"/>
                  </a:lnTo>
                  <a:lnTo>
                    <a:pt x="13306" y="21436"/>
                  </a:lnTo>
                  <a:lnTo>
                    <a:pt x="17124" y="19715"/>
                  </a:lnTo>
                  <a:lnTo>
                    <a:pt x="20092" y="16547"/>
                  </a:lnTo>
                  <a:lnTo>
                    <a:pt x="21600" y="12480"/>
                  </a:lnTo>
                  <a:lnTo>
                    <a:pt x="21436" y="8295"/>
                  </a:lnTo>
                  <a:lnTo>
                    <a:pt x="19714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0" name="Google Shape;740;p14"/>
            <p:cNvSpPr/>
            <p:nvPr/>
          </p:nvSpPr>
          <p:spPr>
            <a:xfrm>
              <a:off x="4680438" y="1246466"/>
              <a:ext cx="38778" cy="38780"/>
            </a:xfrm>
            <a:custGeom>
              <a:rect b="b" l="l" r="r" t="t"/>
              <a:pathLst>
                <a:path extrusionOk="0" h="21600" w="21600">
                  <a:moveTo>
                    <a:pt x="12480" y="0"/>
                  </a:moveTo>
                  <a:lnTo>
                    <a:pt x="8295" y="163"/>
                  </a:lnTo>
                  <a:lnTo>
                    <a:pt x="4476" y="1885"/>
                  </a:lnTo>
                  <a:lnTo>
                    <a:pt x="1507" y="5052"/>
                  </a:lnTo>
                  <a:lnTo>
                    <a:pt x="0" y="9119"/>
                  </a:lnTo>
                  <a:lnTo>
                    <a:pt x="165" y="13304"/>
                  </a:lnTo>
                  <a:lnTo>
                    <a:pt x="1887" y="17123"/>
                  </a:lnTo>
                  <a:lnTo>
                    <a:pt x="5051" y="20091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2" y="16547"/>
                  </a:lnTo>
                  <a:lnTo>
                    <a:pt x="21600" y="12480"/>
                  </a:lnTo>
                  <a:lnTo>
                    <a:pt x="21436" y="8295"/>
                  </a:lnTo>
                  <a:lnTo>
                    <a:pt x="19714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1" name="Google Shape;741;p14"/>
            <p:cNvSpPr/>
            <p:nvPr/>
          </p:nvSpPr>
          <p:spPr>
            <a:xfrm>
              <a:off x="5846766" y="1741144"/>
              <a:ext cx="38780" cy="38780"/>
            </a:xfrm>
            <a:custGeom>
              <a:rect b="b" l="l" r="r" t="t"/>
              <a:pathLst>
                <a:path extrusionOk="0" h="21600" w="2160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1" y="16547"/>
                  </a:lnTo>
                  <a:lnTo>
                    <a:pt x="21600" y="12480"/>
                  </a:lnTo>
                  <a:lnTo>
                    <a:pt x="21436" y="8293"/>
                  </a:lnTo>
                  <a:lnTo>
                    <a:pt x="19715" y="4474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2" name="Google Shape;742;p14"/>
            <p:cNvSpPr/>
            <p:nvPr/>
          </p:nvSpPr>
          <p:spPr>
            <a:xfrm>
              <a:off x="6496411" y="1613591"/>
              <a:ext cx="38780" cy="38773"/>
            </a:xfrm>
            <a:custGeom>
              <a:rect b="b" l="l" r="r" t="t"/>
              <a:pathLst>
                <a:path extrusionOk="0" h="21600" w="2160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6"/>
                  </a:lnTo>
                  <a:lnTo>
                    <a:pt x="0" y="9118"/>
                  </a:lnTo>
                  <a:lnTo>
                    <a:pt x="163" y="13305"/>
                  </a:lnTo>
                  <a:lnTo>
                    <a:pt x="1885" y="17126"/>
                  </a:lnTo>
                  <a:lnTo>
                    <a:pt x="5052" y="20095"/>
                  </a:lnTo>
                  <a:lnTo>
                    <a:pt x="9119" y="21600"/>
                  </a:lnTo>
                  <a:lnTo>
                    <a:pt x="13304" y="21435"/>
                  </a:lnTo>
                  <a:lnTo>
                    <a:pt x="17123" y="19714"/>
                  </a:lnTo>
                  <a:lnTo>
                    <a:pt x="20091" y="16550"/>
                  </a:lnTo>
                  <a:lnTo>
                    <a:pt x="21600" y="12482"/>
                  </a:lnTo>
                  <a:lnTo>
                    <a:pt x="21436" y="8295"/>
                  </a:lnTo>
                  <a:lnTo>
                    <a:pt x="19715" y="4475"/>
                  </a:lnTo>
                  <a:lnTo>
                    <a:pt x="16547" y="1509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3" name="Google Shape;743;p14"/>
            <p:cNvSpPr/>
            <p:nvPr/>
          </p:nvSpPr>
          <p:spPr>
            <a:xfrm>
              <a:off x="3764621" y="2792381"/>
              <a:ext cx="38780" cy="38780"/>
            </a:xfrm>
            <a:custGeom>
              <a:rect b="b" l="l" r="r" t="t"/>
              <a:pathLst>
                <a:path extrusionOk="0" h="21600" w="21600">
                  <a:moveTo>
                    <a:pt x="12480" y="0"/>
                  </a:moveTo>
                  <a:lnTo>
                    <a:pt x="8293" y="163"/>
                  </a:lnTo>
                  <a:lnTo>
                    <a:pt x="4474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1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5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4" name="Google Shape;744;p14"/>
            <p:cNvSpPr/>
            <p:nvPr/>
          </p:nvSpPr>
          <p:spPr>
            <a:xfrm>
              <a:off x="4938819" y="718876"/>
              <a:ext cx="38778" cy="38780"/>
            </a:xfrm>
            <a:custGeom>
              <a:rect b="b" l="l" r="r" t="t"/>
              <a:pathLst>
                <a:path extrusionOk="0" h="21600" w="21600">
                  <a:moveTo>
                    <a:pt x="12486" y="0"/>
                  </a:moveTo>
                  <a:lnTo>
                    <a:pt x="8299" y="163"/>
                  </a:lnTo>
                  <a:lnTo>
                    <a:pt x="4477" y="1882"/>
                  </a:lnTo>
                  <a:lnTo>
                    <a:pt x="1507" y="5045"/>
                  </a:lnTo>
                  <a:lnTo>
                    <a:pt x="0" y="9116"/>
                  </a:lnTo>
                  <a:lnTo>
                    <a:pt x="165" y="13303"/>
                  </a:lnTo>
                  <a:lnTo>
                    <a:pt x="1887" y="17123"/>
                  </a:lnTo>
                  <a:lnTo>
                    <a:pt x="5051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2" y="16547"/>
                  </a:lnTo>
                  <a:lnTo>
                    <a:pt x="21600" y="12480"/>
                  </a:lnTo>
                  <a:lnTo>
                    <a:pt x="21437" y="8293"/>
                  </a:lnTo>
                  <a:lnTo>
                    <a:pt x="19717" y="4474"/>
                  </a:lnTo>
                  <a:lnTo>
                    <a:pt x="16554" y="1508"/>
                  </a:lnTo>
                  <a:lnTo>
                    <a:pt x="1248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5" name="Google Shape;745;p14"/>
            <p:cNvSpPr/>
            <p:nvPr/>
          </p:nvSpPr>
          <p:spPr>
            <a:xfrm>
              <a:off x="6579246" y="2083018"/>
              <a:ext cx="38778" cy="38780"/>
            </a:xfrm>
            <a:custGeom>
              <a:rect b="b" l="l" r="r" t="t"/>
              <a:pathLst>
                <a:path extrusionOk="0" h="21600" w="21600">
                  <a:moveTo>
                    <a:pt x="12483" y="0"/>
                  </a:moveTo>
                  <a:lnTo>
                    <a:pt x="8296" y="163"/>
                  </a:lnTo>
                  <a:lnTo>
                    <a:pt x="4476" y="1882"/>
                  </a:lnTo>
                  <a:lnTo>
                    <a:pt x="1507" y="5045"/>
                  </a:lnTo>
                  <a:lnTo>
                    <a:pt x="0" y="9116"/>
                  </a:lnTo>
                  <a:lnTo>
                    <a:pt x="165" y="13303"/>
                  </a:lnTo>
                  <a:lnTo>
                    <a:pt x="1887" y="17123"/>
                  </a:lnTo>
                  <a:lnTo>
                    <a:pt x="5051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2" y="16547"/>
                  </a:lnTo>
                  <a:lnTo>
                    <a:pt x="21600" y="12481"/>
                  </a:lnTo>
                  <a:lnTo>
                    <a:pt x="21437" y="8295"/>
                  </a:lnTo>
                  <a:lnTo>
                    <a:pt x="19717" y="4477"/>
                  </a:lnTo>
                  <a:lnTo>
                    <a:pt x="16554" y="1508"/>
                  </a:lnTo>
                  <a:lnTo>
                    <a:pt x="1248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6" name="Google Shape;746;p14"/>
            <p:cNvSpPr/>
            <p:nvPr/>
          </p:nvSpPr>
          <p:spPr>
            <a:xfrm>
              <a:off x="1475183" y="2526336"/>
              <a:ext cx="38778" cy="38778"/>
            </a:xfrm>
            <a:custGeom>
              <a:rect b="b" l="l" r="r" t="t"/>
              <a:pathLst>
                <a:path extrusionOk="0" h="21600" w="21600">
                  <a:moveTo>
                    <a:pt x="12486" y="0"/>
                  </a:moveTo>
                  <a:lnTo>
                    <a:pt x="8299" y="163"/>
                  </a:lnTo>
                  <a:lnTo>
                    <a:pt x="4477" y="1882"/>
                  </a:lnTo>
                  <a:lnTo>
                    <a:pt x="1507" y="5046"/>
                  </a:lnTo>
                  <a:lnTo>
                    <a:pt x="0" y="9116"/>
                  </a:lnTo>
                  <a:lnTo>
                    <a:pt x="165" y="13304"/>
                  </a:lnTo>
                  <a:lnTo>
                    <a:pt x="1887" y="17124"/>
                  </a:lnTo>
                  <a:lnTo>
                    <a:pt x="5051" y="20093"/>
                  </a:lnTo>
                  <a:lnTo>
                    <a:pt x="9119" y="21600"/>
                  </a:lnTo>
                  <a:lnTo>
                    <a:pt x="13304" y="21435"/>
                  </a:lnTo>
                  <a:lnTo>
                    <a:pt x="17123" y="19712"/>
                  </a:lnTo>
                  <a:lnTo>
                    <a:pt x="20092" y="16548"/>
                  </a:lnTo>
                  <a:lnTo>
                    <a:pt x="21600" y="12481"/>
                  </a:lnTo>
                  <a:lnTo>
                    <a:pt x="21437" y="8296"/>
                  </a:lnTo>
                  <a:lnTo>
                    <a:pt x="19717" y="4477"/>
                  </a:lnTo>
                  <a:lnTo>
                    <a:pt x="16554" y="1508"/>
                  </a:lnTo>
                  <a:lnTo>
                    <a:pt x="1248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7" name="Google Shape;747;p14"/>
            <p:cNvSpPr/>
            <p:nvPr/>
          </p:nvSpPr>
          <p:spPr>
            <a:xfrm>
              <a:off x="3381778" y="561198"/>
              <a:ext cx="38778" cy="38780"/>
            </a:xfrm>
            <a:custGeom>
              <a:rect b="b" l="l" r="r" t="t"/>
              <a:pathLst>
                <a:path extrusionOk="0" h="21600" w="21600">
                  <a:moveTo>
                    <a:pt x="12480" y="0"/>
                  </a:moveTo>
                  <a:lnTo>
                    <a:pt x="8295" y="163"/>
                  </a:lnTo>
                  <a:lnTo>
                    <a:pt x="4476" y="1882"/>
                  </a:lnTo>
                  <a:lnTo>
                    <a:pt x="1507" y="5045"/>
                  </a:lnTo>
                  <a:lnTo>
                    <a:pt x="0" y="9116"/>
                  </a:lnTo>
                  <a:lnTo>
                    <a:pt x="165" y="13303"/>
                  </a:lnTo>
                  <a:lnTo>
                    <a:pt x="1887" y="17123"/>
                  </a:lnTo>
                  <a:lnTo>
                    <a:pt x="5051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2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4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8" name="Google Shape;748;p14"/>
            <p:cNvSpPr/>
            <p:nvPr/>
          </p:nvSpPr>
          <p:spPr>
            <a:xfrm>
              <a:off x="3573847" y="1726269"/>
              <a:ext cx="38778" cy="38774"/>
            </a:xfrm>
            <a:custGeom>
              <a:rect b="b" l="l" r="r" t="t"/>
              <a:pathLst>
                <a:path extrusionOk="0" h="21600" w="21600">
                  <a:moveTo>
                    <a:pt x="12481" y="0"/>
                  </a:moveTo>
                  <a:lnTo>
                    <a:pt x="8296" y="163"/>
                  </a:lnTo>
                  <a:lnTo>
                    <a:pt x="4477" y="1882"/>
                  </a:lnTo>
                  <a:lnTo>
                    <a:pt x="1508" y="5046"/>
                  </a:lnTo>
                  <a:lnTo>
                    <a:pt x="0" y="9117"/>
                  </a:lnTo>
                  <a:lnTo>
                    <a:pt x="163" y="13305"/>
                  </a:lnTo>
                  <a:lnTo>
                    <a:pt x="1885" y="17125"/>
                  </a:lnTo>
                  <a:lnTo>
                    <a:pt x="5052" y="20095"/>
                  </a:lnTo>
                  <a:lnTo>
                    <a:pt x="9120" y="21600"/>
                  </a:lnTo>
                  <a:lnTo>
                    <a:pt x="13305" y="21437"/>
                  </a:lnTo>
                  <a:lnTo>
                    <a:pt x="17124" y="19716"/>
                  </a:lnTo>
                  <a:lnTo>
                    <a:pt x="20092" y="16550"/>
                  </a:lnTo>
                  <a:lnTo>
                    <a:pt x="21600" y="12482"/>
                  </a:lnTo>
                  <a:lnTo>
                    <a:pt x="21435" y="8294"/>
                  </a:lnTo>
                  <a:lnTo>
                    <a:pt x="19712" y="4475"/>
                  </a:lnTo>
                  <a:lnTo>
                    <a:pt x="16548" y="1509"/>
                  </a:lnTo>
                  <a:lnTo>
                    <a:pt x="1248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9" name="Google Shape;749;p14"/>
            <p:cNvSpPr/>
            <p:nvPr/>
          </p:nvSpPr>
          <p:spPr>
            <a:xfrm>
              <a:off x="2785188" y="784725"/>
              <a:ext cx="38778" cy="38780"/>
            </a:xfrm>
            <a:custGeom>
              <a:rect b="b" l="l" r="r" t="t"/>
              <a:pathLst>
                <a:path extrusionOk="0" h="21600" w="21600">
                  <a:moveTo>
                    <a:pt x="12478" y="0"/>
                  </a:moveTo>
                  <a:lnTo>
                    <a:pt x="8293" y="163"/>
                  </a:lnTo>
                  <a:lnTo>
                    <a:pt x="4476" y="1884"/>
                  </a:lnTo>
                  <a:lnTo>
                    <a:pt x="1508" y="5048"/>
                  </a:lnTo>
                  <a:lnTo>
                    <a:pt x="0" y="9118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4"/>
                  </a:lnTo>
                  <a:lnTo>
                    <a:pt x="9120" y="21600"/>
                  </a:lnTo>
                  <a:lnTo>
                    <a:pt x="13305" y="21437"/>
                  </a:lnTo>
                  <a:lnTo>
                    <a:pt x="17124" y="19716"/>
                  </a:lnTo>
                  <a:lnTo>
                    <a:pt x="20092" y="16550"/>
                  </a:lnTo>
                  <a:lnTo>
                    <a:pt x="21600" y="12482"/>
                  </a:lnTo>
                  <a:lnTo>
                    <a:pt x="21435" y="8296"/>
                  </a:lnTo>
                  <a:lnTo>
                    <a:pt x="19712" y="4477"/>
                  </a:lnTo>
                  <a:lnTo>
                    <a:pt x="16548" y="1511"/>
                  </a:lnTo>
                  <a:lnTo>
                    <a:pt x="1247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0" name="Google Shape;750;p14"/>
            <p:cNvSpPr/>
            <p:nvPr/>
          </p:nvSpPr>
          <p:spPr>
            <a:xfrm>
              <a:off x="5738944" y="1260386"/>
              <a:ext cx="38780" cy="38780"/>
            </a:xfrm>
            <a:custGeom>
              <a:rect b="b" l="l" r="r" t="t"/>
              <a:pathLst>
                <a:path extrusionOk="0" h="21600" w="2160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1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5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1" name="Google Shape;751;p14"/>
            <p:cNvSpPr/>
            <p:nvPr/>
          </p:nvSpPr>
          <p:spPr>
            <a:xfrm>
              <a:off x="1104882" y="2808239"/>
              <a:ext cx="38778" cy="38778"/>
            </a:xfrm>
            <a:custGeom>
              <a:rect b="b" l="l" r="r" t="t"/>
              <a:pathLst>
                <a:path extrusionOk="0" h="21600" w="21600">
                  <a:moveTo>
                    <a:pt x="12478" y="0"/>
                  </a:moveTo>
                  <a:lnTo>
                    <a:pt x="8293" y="163"/>
                  </a:lnTo>
                  <a:lnTo>
                    <a:pt x="4476" y="1884"/>
                  </a:lnTo>
                  <a:lnTo>
                    <a:pt x="1508" y="5048"/>
                  </a:lnTo>
                  <a:lnTo>
                    <a:pt x="0" y="9119"/>
                  </a:lnTo>
                  <a:lnTo>
                    <a:pt x="163" y="13304"/>
                  </a:lnTo>
                  <a:lnTo>
                    <a:pt x="1885" y="17124"/>
                  </a:lnTo>
                  <a:lnTo>
                    <a:pt x="5052" y="20095"/>
                  </a:lnTo>
                  <a:lnTo>
                    <a:pt x="9120" y="21600"/>
                  </a:lnTo>
                  <a:lnTo>
                    <a:pt x="13305" y="21435"/>
                  </a:lnTo>
                  <a:lnTo>
                    <a:pt x="17124" y="19714"/>
                  </a:lnTo>
                  <a:lnTo>
                    <a:pt x="20092" y="16551"/>
                  </a:lnTo>
                  <a:lnTo>
                    <a:pt x="21600" y="12480"/>
                  </a:lnTo>
                  <a:lnTo>
                    <a:pt x="21435" y="8294"/>
                  </a:lnTo>
                  <a:lnTo>
                    <a:pt x="19712" y="4476"/>
                  </a:lnTo>
                  <a:lnTo>
                    <a:pt x="16548" y="1511"/>
                  </a:lnTo>
                  <a:lnTo>
                    <a:pt x="1247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2" name="Google Shape;752;p14"/>
            <p:cNvSpPr/>
            <p:nvPr/>
          </p:nvSpPr>
          <p:spPr>
            <a:xfrm>
              <a:off x="3698384" y="1824647"/>
              <a:ext cx="38778" cy="38778"/>
            </a:xfrm>
            <a:custGeom>
              <a:rect b="b" l="l" r="r" t="t"/>
              <a:pathLst>
                <a:path extrusionOk="0" h="21600" w="21600">
                  <a:moveTo>
                    <a:pt x="12481" y="0"/>
                  </a:moveTo>
                  <a:lnTo>
                    <a:pt x="8296" y="163"/>
                  </a:lnTo>
                  <a:lnTo>
                    <a:pt x="4477" y="1884"/>
                  </a:lnTo>
                  <a:lnTo>
                    <a:pt x="1508" y="5048"/>
                  </a:lnTo>
                  <a:lnTo>
                    <a:pt x="0" y="9120"/>
                  </a:lnTo>
                  <a:lnTo>
                    <a:pt x="163" y="13307"/>
                  </a:lnTo>
                  <a:lnTo>
                    <a:pt x="1885" y="17126"/>
                  </a:lnTo>
                  <a:lnTo>
                    <a:pt x="5052" y="20095"/>
                  </a:lnTo>
                  <a:lnTo>
                    <a:pt x="9120" y="21600"/>
                  </a:lnTo>
                  <a:lnTo>
                    <a:pt x="13305" y="21435"/>
                  </a:lnTo>
                  <a:lnTo>
                    <a:pt x="17124" y="19714"/>
                  </a:lnTo>
                  <a:lnTo>
                    <a:pt x="20092" y="16551"/>
                  </a:lnTo>
                  <a:lnTo>
                    <a:pt x="21600" y="12480"/>
                  </a:lnTo>
                  <a:lnTo>
                    <a:pt x="21435" y="8294"/>
                  </a:lnTo>
                  <a:lnTo>
                    <a:pt x="19712" y="4476"/>
                  </a:lnTo>
                  <a:lnTo>
                    <a:pt x="16548" y="1511"/>
                  </a:lnTo>
                  <a:lnTo>
                    <a:pt x="1248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3" name="Google Shape;753;p14"/>
            <p:cNvSpPr/>
            <p:nvPr/>
          </p:nvSpPr>
          <p:spPr>
            <a:xfrm>
              <a:off x="3720148" y="2148754"/>
              <a:ext cx="38778" cy="38780"/>
            </a:xfrm>
            <a:custGeom>
              <a:rect b="b" l="l" r="r" t="t"/>
              <a:pathLst>
                <a:path extrusionOk="0" h="21600" w="21600">
                  <a:moveTo>
                    <a:pt x="12480" y="0"/>
                  </a:moveTo>
                  <a:lnTo>
                    <a:pt x="8295" y="163"/>
                  </a:lnTo>
                  <a:lnTo>
                    <a:pt x="4476" y="1882"/>
                  </a:lnTo>
                  <a:lnTo>
                    <a:pt x="1507" y="5045"/>
                  </a:lnTo>
                  <a:lnTo>
                    <a:pt x="0" y="9116"/>
                  </a:lnTo>
                  <a:lnTo>
                    <a:pt x="165" y="13303"/>
                  </a:lnTo>
                  <a:lnTo>
                    <a:pt x="1887" y="17123"/>
                  </a:lnTo>
                  <a:lnTo>
                    <a:pt x="5051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2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4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4" name="Google Shape;754;p14"/>
            <p:cNvSpPr/>
            <p:nvPr/>
          </p:nvSpPr>
          <p:spPr>
            <a:xfrm>
              <a:off x="3879632" y="1790832"/>
              <a:ext cx="38780" cy="38785"/>
            </a:xfrm>
            <a:custGeom>
              <a:rect b="b" l="l" r="r" t="t"/>
              <a:pathLst>
                <a:path extrusionOk="0" h="21600" w="21600">
                  <a:moveTo>
                    <a:pt x="12480" y="0"/>
                  </a:moveTo>
                  <a:lnTo>
                    <a:pt x="8295" y="164"/>
                  </a:lnTo>
                  <a:lnTo>
                    <a:pt x="4477" y="1885"/>
                  </a:lnTo>
                  <a:lnTo>
                    <a:pt x="1508" y="5047"/>
                  </a:lnTo>
                  <a:lnTo>
                    <a:pt x="0" y="9118"/>
                  </a:lnTo>
                  <a:lnTo>
                    <a:pt x="163" y="13305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7"/>
                  </a:lnTo>
                  <a:lnTo>
                    <a:pt x="17123" y="19715"/>
                  </a:lnTo>
                  <a:lnTo>
                    <a:pt x="20091" y="16548"/>
                  </a:lnTo>
                  <a:lnTo>
                    <a:pt x="21600" y="12482"/>
                  </a:lnTo>
                  <a:lnTo>
                    <a:pt x="21436" y="8297"/>
                  </a:lnTo>
                  <a:lnTo>
                    <a:pt x="19715" y="4476"/>
                  </a:lnTo>
                  <a:lnTo>
                    <a:pt x="16547" y="1504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5" name="Google Shape;755;p14"/>
            <p:cNvSpPr/>
            <p:nvPr/>
          </p:nvSpPr>
          <p:spPr>
            <a:xfrm>
              <a:off x="6541261" y="2263292"/>
              <a:ext cx="38780" cy="38778"/>
            </a:xfrm>
            <a:custGeom>
              <a:rect b="b" l="l" r="r" t="t"/>
              <a:pathLst>
                <a:path extrusionOk="0" h="21600" w="2160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6"/>
                  </a:lnTo>
                  <a:lnTo>
                    <a:pt x="0" y="9116"/>
                  </a:lnTo>
                  <a:lnTo>
                    <a:pt x="163" y="13304"/>
                  </a:lnTo>
                  <a:lnTo>
                    <a:pt x="1885" y="17124"/>
                  </a:lnTo>
                  <a:lnTo>
                    <a:pt x="5052" y="20093"/>
                  </a:lnTo>
                  <a:lnTo>
                    <a:pt x="9119" y="21600"/>
                  </a:lnTo>
                  <a:lnTo>
                    <a:pt x="13304" y="21435"/>
                  </a:lnTo>
                  <a:lnTo>
                    <a:pt x="17123" y="19712"/>
                  </a:lnTo>
                  <a:lnTo>
                    <a:pt x="20091" y="16548"/>
                  </a:lnTo>
                  <a:lnTo>
                    <a:pt x="21600" y="12478"/>
                  </a:lnTo>
                  <a:lnTo>
                    <a:pt x="21436" y="8294"/>
                  </a:lnTo>
                  <a:lnTo>
                    <a:pt x="19715" y="4476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6" name="Google Shape;756;p14"/>
            <p:cNvSpPr/>
            <p:nvPr/>
          </p:nvSpPr>
          <p:spPr>
            <a:xfrm>
              <a:off x="2214150" y="978673"/>
              <a:ext cx="38780" cy="38780"/>
            </a:xfrm>
            <a:custGeom>
              <a:rect b="b" l="l" r="r" t="t"/>
              <a:pathLst>
                <a:path extrusionOk="0" h="21600" w="2160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1" y="16547"/>
                  </a:lnTo>
                  <a:lnTo>
                    <a:pt x="21600" y="12477"/>
                  </a:lnTo>
                  <a:lnTo>
                    <a:pt x="21436" y="8293"/>
                  </a:lnTo>
                  <a:lnTo>
                    <a:pt x="19715" y="4476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7" name="Google Shape;757;p14"/>
            <p:cNvSpPr/>
            <p:nvPr/>
          </p:nvSpPr>
          <p:spPr>
            <a:xfrm>
              <a:off x="5950931" y="3369685"/>
              <a:ext cx="38780" cy="38778"/>
            </a:xfrm>
            <a:custGeom>
              <a:rect b="b" l="l" r="r" t="t"/>
              <a:pathLst>
                <a:path extrusionOk="0" h="21600" w="21600">
                  <a:moveTo>
                    <a:pt x="12484" y="0"/>
                  </a:moveTo>
                  <a:lnTo>
                    <a:pt x="8297" y="164"/>
                  </a:lnTo>
                  <a:lnTo>
                    <a:pt x="4477" y="1884"/>
                  </a:lnTo>
                  <a:lnTo>
                    <a:pt x="1508" y="5044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4"/>
                  </a:lnTo>
                  <a:lnTo>
                    <a:pt x="20091" y="16547"/>
                  </a:lnTo>
                  <a:lnTo>
                    <a:pt x="21600" y="12480"/>
                  </a:lnTo>
                  <a:lnTo>
                    <a:pt x="21437" y="8295"/>
                  </a:lnTo>
                  <a:lnTo>
                    <a:pt x="19717" y="4476"/>
                  </a:lnTo>
                  <a:lnTo>
                    <a:pt x="16554" y="1507"/>
                  </a:lnTo>
                  <a:lnTo>
                    <a:pt x="1248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8" name="Google Shape;758;p14"/>
            <p:cNvSpPr/>
            <p:nvPr/>
          </p:nvSpPr>
          <p:spPr>
            <a:xfrm>
              <a:off x="3280657" y="1793216"/>
              <a:ext cx="38780" cy="38780"/>
            </a:xfrm>
            <a:custGeom>
              <a:rect b="b" l="l" r="r" t="t"/>
              <a:pathLst>
                <a:path extrusionOk="0" h="21600" w="2160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1" y="16547"/>
                  </a:lnTo>
                  <a:lnTo>
                    <a:pt x="21600" y="12477"/>
                  </a:lnTo>
                  <a:lnTo>
                    <a:pt x="21436" y="8293"/>
                  </a:lnTo>
                  <a:lnTo>
                    <a:pt x="19715" y="4476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9" name="Google Shape;759;p14"/>
            <p:cNvSpPr/>
            <p:nvPr/>
          </p:nvSpPr>
          <p:spPr>
            <a:xfrm>
              <a:off x="2607216" y="2143235"/>
              <a:ext cx="38780" cy="38780"/>
            </a:xfrm>
            <a:custGeom>
              <a:rect b="b" l="l" r="r" t="t"/>
              <a:pathLst>
                <a:path extrusionOk="0" h="21600" w="2160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1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5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0" name="Google Shape;760;p14"/>
            <p:cNvSpPr/>
            <p:nvPr/>
          </p:nvSpPr>
          <p:spPr>
            <a:xfrm>
              <a:off x="2923964" y="2782272"/>
              <a:ext cx="38780" cy="38780"/>
            </a:xfrm>
            <a:custGeom>
              <a:rect b="b" l="l" r="r" t="t"/>
              <a:pathLst>
                <a:path extrusionOk="0" h="21600" w="2160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1" y="16547"/>
                  </a:lnTo>
                  <a:lnTo>
                    <a:pt x="21600" y="12477"/>
                  </a:lnTo>
                  <a:lnTo>
                    <a:pt x="21436" y="8293"/>
                  </a:lnTo>
                  <a:lnTo>
                    <a:pt x="19715" y="4476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1" name="Google Shape;761;p14"/>
            <p:cNvSpPr/>
            <p:nvPr/>
          </p:nvSpPr>
          <p:spPr>
            <a:xfrm>
              <a:off x="1018609" y="2503565"/>
              <a:ext cx="38780" cy="38780"/>
            </a:xfrm>
            <a:custGeom>
              <a:rect b="b" l="l" r="r" t="t"/>
              <a:pathLst>
                <a:path extrusionOk="0" h="21600" w="2160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1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5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2" name="Google Shape;762;p14"/>
            <p:cNvSpPr/>
            <p:nvPr/>
          </p:nvSpPr>
          <p:spPr>
            <a:xfrm>
              <a:off x="5529884" y="2301733"/>
              <a:ext cx="38780" cy="38778"/>
            </a:xfrm>
            <a:custGeom>
              <a:rect b="b" l="l" r="r" t="t"/>
              <a:pathLst>
                <a:path extrusionOk="0" h="21600" w="21600">
                  <a:moveTo>
                    <a:pt x="12480" y="0"/>
                  </a:moveTo>
                  <a:lnTo>
                    <a:pt x="8295" y="164"/>
                  </a:lnTo>
                  <a:lnTo>
                    <a:pt x="4477" y="1885"/>
                  </a:lnTo>
                  <a:lnTo>
                    <a:pt x="1508" y="5048"/>
                  </a:lnTo>
                  <a:lnTo>
                    <a:pt x="0" y="9120"/>
                  </a:lnTo>
                  <a:lnTo>
                    <a:pt x="163" y="13307"/>
                  </a:lnTo>
                  <a:lnTo>
                    <a:pt x="1885" y="17126"/>
                  </a:lnTo>
                  <a:lnTo>
                    <a:pt x="5052" y="20095"/>
                  </a:lnTo>
                  <a:lnTo>
                    <a:pt x="9119" y="21600"/>
                  </a:lnTo>
                  <a:lnTo>
                    <a:pt x="13304" y="21435"/>
                  </a:lnTo>
                  <a:lnTo>
                    <a:pt x="17123" y="19714"/>
                  </a:lnTo>
                  <a:lnTo>
                    <a:pt x="20091" y="16551"/>
                  </a:lnTo>
                  <a:lnTo>
                    <a:pt x="21600" y="12480"/>
                  </a:lnTo>
                  <a:lnTo>
                    <a:pt x="21436" y="8293"/>
                  </a:lnTo>
                  <a:lnTo>
                    <a:pt x="19715" y="4473"/>
                  </a:lnTo>
                  <a:lnTo>
                    <a:pt x="16547" y="1504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3" name="Google Shape;763;p14"/>
            <p:cNvSpPr/>
            <p:nvPr/>
          </p:nvSpPr>
          <p:spPr>
            <a:xfrm>
              <a:off x="2123423" y="3275646"/>
              <a:ext cx="38780" cy="38780"/>
            </a:xfrm>
            <a:custGeom>
              <a:rect b="b" l="l" r="r" t="t"/>
              <a:pathLst>
                <a:path extrusionOk="0" h="21600" w="2160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1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5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4" name="Google Shape;764;p14"/>
            <p:cNvSpPr/>
            <p:nvPr/>
          </p:nvSpPr>
          <p:spPr>
            <a:xfrm>
              <a:off x="5309506" y="2676235"/>
              <a:ext cx="38780" cy="38773"/>
            </a:xfrm>
            <a:custGeom>
              <a:rect b="b" l="l" r="r" t="t"/>
              <a:pathLst>
                <a:path extrusionOk="0" h="21600" w="21600">
                  <a:moveTo>
                    <a:pt x="12484" y="0"/>
                  </a:moveTo>
                  <a:lnTo>
                    <a:pt x="8297" y="163"/>
                  </a:lnTo>
                  <a:lnTo>
                    <a:pt x="4477" y="1882"/>
                  </a:lnTo>
                  <a:lnTo>
                    <a:pt x="1508" y="5046"/>
                  </a:lnTo>
                  <a:lnTo>
                    <a:pt x="0" y="9118"/>
                  </a:lnTo>
                  <a:lnTo>
                    <a:pt x="163" y="13305"/>
                  </a:lnTo>
                  <a:lnTo>
                    <a:pt x="1885" y="17126"/>
                  </a:lnTo>
                  <a:lnTo>
                    <a:pt x="5052" y="20095"/>
                  </a:lnTo>
                  <a:lnTo>
                    <a:pt x="9119" y="21600"/>
                  </a:lnTo>
                  <a:lnTo>
                    <a:pt x="13304" y="21435"/>
                  </a:lnTo>
                  <a:lnTo>
                    <a:pt x="17123" y="19714"/>
                  </a:lnTo>
                  <a:lnTo>
                    <a:pt x="20091" y="16550"/>
                  </a:lnTo>
                  <a:lnTo>
                    <a:pt x="21600" y="12479"/>
                  </a:lnTo>
                  <a:lnTo>
                    <a:pt x="21437" y="8292"/>
                  </a:lnTo>
                  <a:lnTo>
                    <a:pt x="19717" y="4474"/>
                  </a:lnTo>
                  <a:lnTo>
                    <a:pt x="16554" y="1509"/>
                  </a:lnTo>
                  <a:lnTo>
                    <a:pt x="1248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5" name="Google Shape;765;p14"/>
            <p:cNvSpPr/>
            <p:nvPr/>
          </p:nvSpPr>
          <p:spPr>
            <a:xfrm>
              <a:off x="6626293" y="1780014"/>
              <a:ext cx="38780" cy="38780"/>
            </a:xfrm>
            <a:custGeom>
              <a:rect b="b" l="l" r="r" t="t"/>
              <a:pathLst>
                <a:path extrusionOk="0" h="21600" w="2160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1" y="16547"/>
                  </a:lnTo>
                  <a:lnTo>
                    <a:pt x="21600" y="12477"/>
                  </a:lnTo>
                  <a:lnTo>
                    <a:pt x="21436" y="8293"/>
                  </a:lnTo>
                  <a:lnTo>
                    <a:pt x="19715" y="4476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6" name="Google Shape;766;p14"/>
            <p:cNvSpPr/>
            <p:nvPr/>
          </p:nvSpPr>
          <p:spPr>
            <a:xfrm>
              <a:off x="3132186" y="1724553"/>
              <a:ext cx="38778" cy="38778"/>
            </a:xfrm>
            <a:custGeom>
              <a:rect b="b" l="l" r="r" t="t"/>
              <a:pathLst>
                <a:path extrusionOk="0" h="21600" w="21600">
                  <a:moveTo>
                    <a:pt x="12480" y="0"/>
                  </a:moveTo>
                  <a:lnTo>
                    <a:pt x="8295" y="163"/>
                  </a:lnTo>
                  <a:lnTo>
                    <a:pt x="4476" y="1882"/>
                  </a:lnTo>
                  <a:lnTo>
                    <a:pt x="1507" y="5046"/>
                  </a:lnTo>
                  <a:lnTo>
                    <a:pt x="0" y="9116"/>
                  </a:lnTo>
                  <a:lnTo>
                    <a:pt x="165" y="13304"/>
                  </a:lnTo>
                  <a:lnTo>
                    <a:pt x="1887" y="17124"/>
                  </a:lnTo>
                  <a:lnTo>
                    <a:pt x="5051" y="20093"/>
                  </a:lnTo>
                  <a:lnTo>
                    <a:pt x="9119" y="21600"/>
                  </a:lnTo>
                  <a:lnTo>
                    <a:pt x="13304" y="21435"/>
                  </a:lnTo>
                  <a:lnTo>
                    <a:pt x="17123" y="19712"/>
                  </a:lnTo>
                  <a:lnTo>
                    <a:pt x="20092" y="16548"/>
                  </a:lnTo>
                  <a:lnTo>
                    <a:pt x="21600" y="12481"/>
                  </a:lnTo>
                  <a:lnTo>
                    <a:pt x="21436" y="8296"/>
                  </a:lnTo>
                  <a:lnTo>
                    <a:pt x="19714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7" name="Google Shape;767;p14"/>
            <p:cNvSpPr/>
            <p:nvPr/>
          </p:nvSpPr>
          <p:spPr>
            <a:xfrm>
              <a:off x="6574838" y="2863326"/>
              <a:ext cx="38780" cy="38780"/>
            </a:xfrm>
            <a:custGeom>
              <a:rect b="b" l="l" r="r" t="t"/>
              <a:pathLst>
                <a:path extrusionOk="0" h="21600" w="2160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1" y="16547"/>
                  </a:lnTo>
                  <a:lnTo>
                    <a:pt x="21600" y="12477"/>
                  </a:lnTo>
                  <a:lnTo>
                    <a:pt x="21436" y="8293"/>
                  </a:lnTo>
                  <a:lnTo>
                    <a:pt x="19715" y="4476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8" name="Google Shape;768;p14"/>
            <p:cNvSpPr/>
            <p:nvPr/>
          </p:nvSpPr>
          <p:spPr>
            <a:xfrm>
              <a:off x="2991439" y="1832433"/>
              <a:ext cx="38778" cy="38774"/>
            </a:xfrm>
            <a:custGeom>
              <a:rect b="b" l="l" r="r" t="t"/>
              <a:pathLst>
                <a:path extrusionOk="0" h="21600" w="21600">
                  <a:moveTo>
                    <a:pt x="12481" y="0"/>
                  </a:moveTo>
                  <a:lnTo>
                    <a:pt x="8296" y="163"/>
                  </a:lnTo>
                  <a:lnTo>
                    <a:pt x="4477" y="1882"/>
                  </a:lnTo>
                  <a:lnTo>
                    <a:pt x="1508" y="5046"/>
                  </a:lnTo>
                  <a:lnTo>
                    <a:pt x="0" y="9117"/>
                  </a:lnTo>
                  <a:lnTo>
                    <a:pt x="163" y="13305"/>
                  </a:lnTo>
                  <a:lnTo>
                    <a:pt x="1885" y="17125"/>
                  </a:lnTo>
                  <a:lnTo>
                    <a:pt x="5052" y="20095"/>
                  </a:lnTo>
                  <a:lnTo>
                    <a:pt x="9120" y="21600"/>
                  </a:lnTo>
                  <a:lnTo>
                    <a:pt x="13305" y="21437"/>
                  </a:lnTo>
                  <a:lnTo>
                    <a:pt x="17124" y="19716"/>
                  </a:lnTo>
                  <a:lnTo>
                    <a:pt x="20092" y="16550"/>
                  </a:lnTo>
                  <a:lnTo>
                    <a:pt x="21600" y="12482"/>
                  </a:lnTo>
                  <a:lnTo>
                    <a:pt x="21435" y="8294"/>
                  </a:lnTo>
                  <a:lnTo>
                    <a:pt x="19712" y="4475"/>
                  </a:lnTo>
                  <a:lnTo>
                    <a:pt x="16548" y="1509"/>
                  </a:lnTo>
                  <a:lnTo>
                    <a:pt x="1248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9" name="Google Shape;769;p14"/>
            <p:cNvSpPr/>
            <p:nvPr/>
          </p:nvSpPr>
          <p:spPr>
            <a:xfrm>
              <a:off x="4682618" y="3424277"/>
              <a:ext cx="38778" cy="38780"/>
            </a:xfrm>
            <a:custGeom>
              <a:rect b="b" l="l" r="r" t="t"/>
              <a:pathLst>
                <a:path extrusionOk="0" h="21600" w="21600">
                  <a:moveTo>
                    <a:pt x="12483" y="0"/>
                  </a:moveTo>
                  <a:lnTo>
                    <a:pt x="8296" y="163"/>
                  </a:lnTo>
                  <a:lnTo>
                    <a:pt x="4476" y="1882"/>
                  </a:lnTo>
                  <a:lnTo>
                    <a:pt x="1507" y="5045"/>
                  </a:lnTo>
                  <a:lnTo>
                    <a:pt x="0" y="9116"/>
                  </a:lnTo>
                  <a:lnTo>
                    <a:pt x="165" y="13303"/>
                  </a:lnTo>
                  <a:lnTo>
                    <a:pt x="1887" y="17123"/>
                  </a:lnTo>
                  <a:lnTo>
                    <a:pt x="5051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2" y="16547"/>
                  </a:lnTo>
                  <a:lnTo>
                    <a:pt x="21600" y="12477"/>
                  </a:lnTo>
                  <a:lnTo>
                    <a:pt x="21437" y="8293"/>
                  </a:lnTo>
                  <a:lnTo>
                    <a:pt x="19717" y="4476"/>
                  </a:lnTo>
                  <a:lnTo>
                    <a:pt x="16554" y="1508"/>
                  </a:lnTo>
                  <a:lnTo>
                    <a:pt x="1248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0" name="Google Shape;770;p14"/>
            <p:cNvSpPr/>
            <p:nvPr/>
          </p:nvSpPr>
          <p:spPr>
            <a:xfrm>
              <a:off x="3779000" y="2972337"/>
              <a:ext cx="38778" cy="38774"/>
            </a:xfrm>
            <a:custGeom>
              <a:rect b="b" l="l" r="r" t="t"/>
              <a:pathLst>
                <a:path extrusionOk="0" h="21600" w="21600">
                  <a:moveTo>
                    <a:pt x="12481" y="0"/>
                  </a:moveTo>
                  <a:lnTo>
                    <a:pt x="8296" y="163"/>
                  </a:lnTo>
                  <a:lnTo>
                    <a:pt x="4477" y="1882"/>
                  </a:lnTo>
                  <a:lnTo>
                    <a:pt x="1508" y="5046"/>
                  </a:lnTo>
                  <a:lnTo>
                    <a:pt x="0" y="9117"/>
                  </a:lnTo>
                  <a:lnTo>
                    <a:pt x="163" y="13305"/>
                  </a:lnTo>
                  <a:lnTo>
                    <a:pt x="1882" y="17125"/>
                  </a:lnTo>
                  <a:lnTo>
                    <a:pt x="5046" y="20095"/>
                  </a:lnTo>
                  <a:lnTo>
                    <a:pt x="9116" y="21600"/>
                  </a:lnTo>
                  <a:lnTo>
                    <a:pt x="13304" y="21437"/>
                  </a:lnTo>
                  <a:lnTo>
                    <a:pt x="17124" y="19716"/>
                  </a:lnTo>
                  <a:lnTo>
                    <a:pt x="20093" y="16550"/>
                  </a:lnTo>
                  <a:lnTo>
                    <a:pt x="21600" y="12482"/>
                  </a:lnTo>
                  <a:lnTo>
                    <a:pt x="21435" y="8294"/>
                  </a:lnTo>
                  <a:lnTo>
                    <a:pt x="19712" y="4475"/>
                  </a:lnTo>
                  <a:lnTo>
                    <a:pt x="16548" y="1509"/>
                  </a:lnTo>
                  <a:lnTo>
                    <a:pt x="1248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1" name="Google Shape;771;p14"/>
            <p:cNvSpPr/>
            <p:nvPr/>
          </p:nvSpPr>
          <p:spPr>
            <a:xfrm>
              <a:off x="1972728" y="2480921"/>
              <a:ext cx="38780" cy="38774"/>
            </a:xfrm>
            <a:custGeom>
              <a:rect b="b" l="l" r="r" t="t"/>
              <a:pathLst>
                <a:path extrusionOk="0" h="21600" w="21600">
                  <a:moveTo>
                    <a:pt x="12481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6"/>
                  </a:lnTo>
                  <a:lnTo>
                    <a:pt x="0" y="9117"/>
                  </a:lnTo>
                  <a:lnTo>
                    <a:pt x="163" y="13304"/>
                  </a:lnTo>
                  <a:lnTo>
                    <a:pt x="1882" y="17122"/>
                  </a:lnTo>
                  <a:lnTo>
                    <a:pt x="5045" y="20088"/>
                  </a:lnTo>
                  <a:lnTo>
                    <a:pt x="9116" y="21600"/>
                  </a:lnTo>
                  <a:lnTo>
                    <a:pt x="13303" y="21439"/>
                  </a:lnTo>
                  <a:lnTo>
                    <a:pt x="17123" y="19718"/>
                  </a:lnTo>
                  <a:lnTo>
                    <a:pt x="20092" y="16550"/>
                  </a:lnTo>
                  <a:lnTo>
                    <a:pt x="21600" y="12483"/>
                  </a:lnTo>
                  <a:lnTo>
                    <a:pt x="21436" y="8297"/>
                  </a:lnTo>
                  <a:lnTo>
                    <a:pt x="19715" y="4477"/>
                  </a:lnTo>
                  <a:lnTo>
                    <a:pt x="16547" y="1509"/>
                  </a:lnTo>
                  <a:lnTo>
                    <a:pt x="1248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2" name="Google Shape;772;p14"/>
            <p:cNvSpPr/>
            <p:nvPr/>
          </p:nvSpPr>
          <p:spPr>
            <a:xfrm>
              <a:off x="6319656" y="350011"/>
              <a:ext cx="38780" cy="38780"/>
            </a:xfrm>
            <a:custGeom>
              <a:rect b="b" l="l" r="r" t="t"/>
              <a:pathLst>
                <a:path extrusionOk="0" h="21600" w="2160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1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5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3" name="Google Shape;773;p14"/>
            <p:cNvSpPr/>
            <p:nvPr/>
          </p:nvSpPr>
          <p:spPr>
            <a:xfrm>
              <a:off x="1653516" y="2242450"/>
              <a:ext cx="38780" cy="38780"/>
            </a:xfrm>
            <a:custGeom>
              <a:rect b="b" l="l" r="r" t="t"/>
              <a:pathLst>
                <a:path extrusionOk="0" h="21600" w="21600">
                  <a:moveTo>
                    <a:pt x="12481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2" y="17123"/>
                  </a:lnTo>
                  <a:lnTo>
                    <a:pt x="5045" y="20092"/>
                  </a:lnTo>
                  <a:lnTo>
                    <a:pt x="9116" y="21600"/>
                  </a:lnTo>
                  <a:lnTo>
                    <a:pt x="13303" y="21436"/>
                  </a:lnTo>
                  <a:lnTo>
                    <a:pt x="17123" y="19715"/>
                  </a:lnTo>
                  <a:lnTo>
                    <a:pt x="20092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5" y="4477"/>
                  </a:lnTo>
                  <a:lnTo>
                    <a:pt x="16547" y="1508"/>
                  </a:lnTo>
                  <a:lnTo>
                    <a:pt x="1248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4" name="Google Shape;774;p14"/>
            <p:cNvSpPr/>
            <p:nvPr/>
          </p:nvSpPr>
          <p:spPr>
            <a:xfrm>
              <a:off x="2657436" y="1839070"/>
              <a:ext cx="38778" cy="38783"/>
            </a:xfrm>
            <a:custGeom>
              <a:rect b="b" l="l" r="r" t="t"/>
              <a:pathLst>
                <a:path extrusionOk="0" h="21600" w="21600">
                  <a:moveTo>
                    <a:pt x="12480" y="0"/>
                  </a:moveTo>
                  <a:lnTo>
                    <a:pt x="8295" y="164"/>
                  </a:lnTo>
                  <a:lnTo>
                    <a:pt x="4476" y="1885"/>
                  </a:lnTo>
                  <a:lnTo>
                    <a:pt x="1507" y="5048"/>
                  </a:lnTo>
                  <a:lnTo>
                    <a:pt x="0" y="9119"/>
                  </a:lnTo>
                  <a:lnTo>
                    <a:pt x="165" y="13305"/>
                  </a:lnTo>
                  <a:lnTo>
                    <a:pt x="1887" y="17124"/>
                  </a:lnTo>
                  <a:lnTo>
                    <a:pt x="5051" y="20093"/>
                  </a:lnTo>
                  <a:lnTo>
                    <a:pt x="9119" y="21600"/>
                  </a:lnTo>
                  <a:lnTo>
                    <a:pt x="13304" y="21435"/>
                  </a:lnTo>
                  <a:lnTo>
                    <a:pt x="17123" y="19713"/>
                  </a:lnTo>
                  <a:lnTo>
                    <a:pt x="20092" y="16549"/>
                  </a:lnTo>
                  <a:lnTo>
                    <a:pt x="21600" y="12481"/>
                  </a:lnTo>
                  <a:lnTo>
                    <a:pt x="21436" y="8294"/>
                  </a:lnTo>
                  <a:lnTo>
                    <a:pt x="19714" y="4473"/>
                  </a:lnTo>
                  <a:lnTo>
                    <a:pt x="16547" y="1504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5" name="Google Shape;775;p14"/>
            <p:cNvSpPr/>
            <p:nvPr/>
          </p:nvSpPr>
          <p:spPr>
            <a:xfrm>
              <a:off x="6006090" y="1773537"/>
              <a:ext cx="38780" cy="38774"/>
            </a:xfrm>
            <a:custGeom>
              <a:rect b="b" l="l" r="r" t="t"/>
              <a:pathLst>
                <a:path extrusionOk="0" h="21600" w="2160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6"/>
                  </a:lnTo>
                  <a:lnTo>
                    <a:pt x="0" y="9117"/>
                  </a:lnTo>
                  <a:lnTo>
                    <a:pt x="163" y="13305"/>
                  </a:lnTo>
                  <a:lnTo>
                    <a:pt x="1885" y="17125"/>
                  </a:lnTo>
                  <a:lnTo>
                    <a:pt x="5052" y="20095"/>
                  </a:lnTo>
                  <a:lnTo>
                    <a:pt x="9119" y="21600"/>
                  </a:lnTo>
                  <a:lnTo>
                    <a:pt x="13304" y="21437"/>
                  </a:lnTo>
                  <a:lnTo>
                    <a:pt x="17123" y="19716"/>
                  </a:lnTo>
                  <a:lnTo>
                    <a:pt x="20091" y="16550"/>
                  </a:lnTo>
                  <a:lnTo>
                    <a:pt x="21600" y="12479"/>
                  </a:lnTo>
                  <a:lnTo>
                    <a:pt x="21436" y="8292"/>
                  </a:lnTo>
                  <a:lnTo>
                    <a:pt x="19715" y="4473"/>
                  </a:lnTo>
                  <a:lnTo>
                    <a:pt x="16547" y="1509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6" name="Google Shape;776;p14"/>
            <p:cNvSpPr/>
            <p:nvPr/>
          </p:nvSpPr>
          <p:spPr>
            <a:xfrm>
              <a:off x="5280366" y="822505"/>
              <a:ext cx="38778" cy="38780"/>
            </a:xfrm>
            <a:custGeom>
              <a:rect b="b" l="l" r="r" t="t"/>
              <a:pathLst>
                <a:path extrusionOk="0" h="21600" w="21600">
                  <a:moveTo>
                    <a:pt x="12480" y="0"/>
                  </a:moveTo>
                  <a:lnTo>
                    <a:pt x="8295" y="163"/>
                  </a:lnTo>
                  <a:lnTo>
                    <a:pt x="4476" y="1882"/>
                  </a:lnTo>
                  <a:lnTo>
                    <a:pt x="1507" y="5045"/>
                  </a:lnTo>
                  <a:lnTo>
                    <a:pt x="0" y="9116"/>
                  </a:lnTo>
                  <a:lnTo>
                    <a:pt x="165" y="13303"/>
                  </a:lnTo>
                  <a:lnTo>
                    <a:pt x="1887" y="17123"/>
                  </a:lnTo>
                  <a:lnTo>
                    <a:pt x="5051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2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4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7" name="Google Shape;777;p14"/>
            <p:cNvSpPr/>
            <p:nvPr/>
          </p:nvSpPr>
          <p:spPr>
            <a:xfrm>
              <a:off x="3617679" y="2035609"/>
              <a:ext cx="38778" cy="38769"/>
            </a:xfrm>
            <a:custGeom>
              <a:rect b="b" l="l" r="r" t="t"/>
              <a:pathLst>
                <a:path extrusionOk="0" h="21600" w="21600">
                  <a:moveTo>
                    <a:pt x="12481" y="0"/>
                  </a:moveTo>
                  <a:lnTo>
                    <a:pt x="8296" y="163"/>
                  </a:lnTo>
                  <a:lnTo>
                    <a:pt x="4477" y="1883"/>
                  </a:lnTo>
                  <a:lnTo>
                    <a:pt x="1508" y="5047"/>
                  </a:lnTo>
                  <a:lnTo>
                    <a:pt x="0" y="9118"/>
                  </a:lnTo>
                  <a:lnTo>
                    <a:pt x="163" y="13306"/>
                  </a:lnTo>
                  <a:lnTo>
                    <a:pt x="1885" y="17124"/>
                  </a:lnTo>
                  <a:lnTo>
                    <a:pt x="5052" y="20090"/>
                  </a:lnTo>
                  <a:lnTo>
                    <a:pt x="9120" y="21600"/>
                  </a:lnTo>
                  <a:lnTo>
                    <a:pt x="13305" y="21439"/>
                  </a:lnTo>
                  <a:lnTo>
                    <a:pt x="17124" y="19719"/>
                  </a:lnTo>
                  <a:lnTo>
                    <a:pt x="20092" y="16552"/>
                  </a:lnTo>
                  <a:lnTo>
                    <a:pt x="21600" y="12483"/>
                  </a:lnTo>
                  <a:lnTo>
                    <a:pt x="21435" y="8296"/>
                  </a:lnTo>
                  <a:lnTo>
                    <a:pt x="19712" y="4475"/>
                  </a:lnTo>
                  <a:lnTo>
                    <a:pt x="16548" y="1509"/>
                  </a:lnTo>
                  <a:lnTo>
                    <a:pt x="1248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8" name="Google Shape;778;p14"/>
            <p:cNvSpPr/>
            <p:nvPr/>
          </p:nvSpPr>
          <p:spPr>
            <a:xfrm>
              <a:off x="2438806" y="725471"/>
              <a:ext cx="38780" cy="38780"/>
            </a:xfrm>
            <a:custGeom>
              <a:rect b="b" l="l" r="r" t="t"/>
              <a:pathLst>
                <a:path extrusionOk="0" h="21600" w="21600">
                  <a:moveTo>
                    <a:pt x="12480" y="0"/>
                  </a:moveTo>
                  <a:lnTo>
                    <a:pt x="8295" y="163"/>
                  </a:lnTo>
                  <a:lnTo>
                    <a:pt x="4477" y="1884"/>
                  </a:lnTo>
                  <a:lnTo>
                    <a:pt x="1508" y="5048"/>
                  </a:lnTo>
                  <a:lnTo>
                    <a:pt x="0" y="9119"/>
                  </a:lnTo>
                  <a:lnTo>
                    <a:pt x="163" y="13306"/>
                  </a:lnTo>
                  <a:lnTo>
                    <a:pt x="1885" y="17126"/>
                  </a:lnTo>
                  <a:lnTo>
                    <a:pt x="5052" y="20094"/>
                  </a:lnTo>
                  <a:lnTo>
                    <a:pt x="9119" y="21600"/>
                  </a:lnTo>
                  <a:lnTo>
                    <a:pt x="13304" y="21437"/>
                  </a:lnTo>
                  <a:lnTo>
                    <a:pt x="17123" y="19716"/>
                  </a:lnTo>
                  <a:lnTo>
                    <a:pt x="20091" y="16550"/>
                  </a:lnTo>
                  <a:lnTo>
                    <a:pt x="21600" y="12482"/>
                  </a:lnTo>
                  <a:lnTo>
                    <a:pt x="21436" y="8296"/>
                  </a:lnTo>
                  <a:lnTo>
                    <a:pt x="19715" y="4477"/>
                  </a:lnTo>
                  <a:lnTo>
                    <a:pt x="16547" y="1511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9" name="Google Shape;779;p14"/>
            <p:cNvSpPr/>
            <p:nvPr/>
          </p:nvSpPr>
          <p:spPr>
            <a:xfrm>
              <a:off x="1566984" y="1776483"/>
              <a:ext cx="38780" cy="38780"/>
            </a:xfrm>
            <a:custGeom>
              <a:rect b="b" l="l" r="r" t="t"/>
              <a:pathLst>
                <a:path extrusionOk="0" h="21600" w="2160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1" y="16547"/>
                  </a:lnTo>
                  <a:lnTo>
                    <a:pt x="21600" y="12477"/>
                  </a:lnTo>
                  <a:lnTo>
                    <a:pt x="21436" y="8293"/>
                  </a:lnTo>
                  <a:lnTo>
                    <a:pt x="19715" y="4476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0" name="Google Shape;780;p14"/>
            <p:cNvSpPr/>
            <p:nvPr/>
          </p:nvSpPr>
          <p:spPr>
            <a:xfrm>
              <a:off x="1299469" y="2376465"/>
              <a:ext cx="38780" cy="38778"/>
            </a:xfrm>
            <a:custGeom>
              <a:rect b="b" l="l" r="r" t="t"/>
              <a:pathLst>
                <a:path extrusionOk="0" h="21600" w="2160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6"/>
                  </a:lnTo>
                  <a:lnTo>
                    <a:pt x="0" y="9116"/>
                  </a:lnTo>
                  <a:lnTo>
                    <a:pt x="163" y="13304"/>
                  </a:lnTo>
                  <a:lnTo>
                    <a:pt x="1885" y="17124"/>
                  </a:lnTo>
                  <a:lnTo>
                    <a:pt x="5052" y="20093"/>
                  </a:lnTo>
                  <a:lnTo>
                    <a:pt x="9119" y="21600"/>
                  </a:lnTo>
                  <a:lnTo>
                    <a:pt x="13304" y="21435"/>
                  </a:lnTo>
                  <a:lnTo>
                    <a:pt x="17123" y="19712"/>
                  </a:lnTo>
                  <a:lnTo>
                    <a:pt x="20091" y="16548"/>
                  </a:lnTo>
                  <a:lnTo>
                    <a:pt x="21600" y="12478"/>
                  </a:lnTo>
                  <a:lnTo>
                    <a:pt x="21436" y="8294"/>
                  </a:lnTo>
                  <a:lnTo>
                    <a:pt x="19715" y="4476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1" name="Google Shape;781;p14"/>
            <p:cNvSpPr/>
            <p:nvPr/>
          </p:nvSpPr>
          <p:spPr>
            <a:xfrm>
              <a:off x="6468257" y="3445324"/>
              <a:ext cx="38780" cy="38780"/>
            </a:xfrm>
            <a:custGeom>
              <a:rect b="b" l="l" r="r" t="t"/>
              <a:pathLst>
                <a:path extrusionOk="0" h="21600" w="21600">
                  <a:moveTo>
                    <a:pt x="12484" y="0"/>
                  </a:moveTo>
                  <a:lnTo>
                    <a:pt x="8297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1" y="16547"/>
                  </a:lnTo>
                  <a:lnTo>
                    <a:pt x="21600" y="12477"/>
                  </a:lnTo>
                  <a:lnTo>
                    <a:pt x="21437" y="8293"/>
                  </a:lnTo>
                  <a:lnTo>
                    <a:pt x="19717" y="4476"/>
                  </a:lnTo>
                  <a:lnTo>
                    <a:pt x="16554" y="1508"/>
                  </a:lnTo>
                  <a:lnTo>
                    <a:pt x="1248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2" name="Google Shape;782;p14"/>
            <p:cNvSpPr/>
            <p:nvPr/>
          </p:nvSpPr>
          <p:spPr>
            <a:xfrm>
              <a:off x="3154060" y="1117224"/>
              <a:ext cx="38780" cy="38780"/>
            </a:xfrm>
            <a:custGeom>
              <a:rect b="b" l="l" r="r" t="t"/>
              <a:pathLst>
                <a:path extrusionOk="0" h="21600" w="2160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1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5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3" name="Google Shape;783;p14"/>
            <p:cNvSpPr/>
            <p:nvPr/>
          </p:nvSpPr>
          <p:spPr>
            <a:xfrm>
              <a:off x="2390983" y="194809"/>
              <a:ext cx="38780" cy="38780"/>
            </a:xfrm>
            <a:custGeom>
              <a:rect b="b" l="l" r="r" t="t"/>
              <a:pathLst>
                <a:path extrusionOk="0" h="21600" w="21600">
                  <a:moveTo>
                    <a:pt x="12484" y="0"/>
                  </a:moveTo>
                  <a:lnTo>
                    <a:pt x="8297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1" y="16547"/>
                  </a:lnTo>
                  <a:lnTo>
                    <a:pt x="21600" y="12477"/>
                  </a:lnTo>
                  <a:lnTo>
                    <a:pt x="21437" y="8293"/>
                  </a:lnTo>
                  <a:lnTo>
                    <a:pt x="19717" y="4476"/>
                  </a:lnTo>
                  <a:lnTo>
                    <a:pt x="16554" y="1508"/>
                  </a:lnTo>
                  <a:lnTo>
                    <a:pt x="1248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4" name="Google Shape;784;p14"/>
            <p:cNvSpPr/>
            <p:nvPr/>
          </p:nvSpPr>
          <p:spPr>
            <a:xfrm>
              <a:off x="6691800" y="2411124"/>
              <a:ext cx="38780" cy="38780"/>
            </a:xfrm>
            <a:custGeom>
              <a:rect b="b" l="l" r="r" t="t"/>
              <a:pathLst>
                <a:path extrusionOk="0" h="21600" w="2160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1" y="16547"/>
                  </a:lnTo>
                  <a:lnTo>
                    <a:pt x="21600" y="12477"/>
                  </a:lnTo>
                  <a:lnTo>
                    <a:pt x="21436" y="8293"/>
                  </a:lnTo>
                  <a:lnTo>
                    <a:pt x="19715" y="4476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5" name="Google Shape;785;p14"/>
            <p:cNvSpPr/>
            <p:nvPr/>
          </p:nvSpPr>
          <p:spPr>
            <a:xfrm>
              <a:off x="4862183" y="539910"/>
              <a:ext cx="38778" cy="38780"/>
            </a:xfrm>
            <a:custGeom>
              <a:rect b="b" l="l" r="r" t="t"/>
              <a:pathLst>
                <a:path extrusionOk="0" h="21600" w="21600">
                  <a:moveTo>
                    <a:pt x="12481" y="0"/>
                  </a:moveTo>
                  <a:lnTo>
                    <a:pt x="8296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20" y="21600"/>
                  </a:lnTo>
                  <a:lnTo>
                    <a:pt x="13305" y="21436"/>
                  </a:lnTo>
                  <a:lnTo>
                    <a:pt x="17124" y="19715"/>
                  </a:lnTo>
                  <a:lnTo>
                    <a:pt x="20092" y="16547"/>
                  </a:lnTo>
                  <a:lnTo>
                    <a:pt x="21600" y="12477"/>
                  </a:lnTo>
                  <a:lnTo>
                    <a:pt x="21435" y="8290"/>
                  </a:lnTo>
                  <a:lnTo>
                    <a:pt x="19712" y="4473"/>
                  </a:lnTo>
                  <a:lnTo>
                    <a:pt x="16548" y="1508"/>
                  </a:lnTo>
                  <a:lnTo>
                    <a:pt x="1248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6" name="Google Shape;786;p14"/>
            <p:cNvSpPr/>
            <p:nvPr/>
          </p:nvSpPr>
          <p:spPr>
            <a:xfrm>
              <a:off x="5012663" y="584538"/>
              <a:ext cx="38778" cy="38780"/>
            </a:xfrm>
            <a:custGeom>
              <a:rect b="b" l="l" r="r" t="t"/>
              <a:pathLst>
                <a:path extrusionOk="0" h="21600" w="21600">
                  <a:moveTo>
                    <a:pt x="12481" y="0"/>
                  </a:moveTo>
                  <a:lnTo>
                    <a:pt x="8296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20" y="21600"/>
                  </a:lnTo>
                  <a:lnTo>
                    <a:pt x="13305" y="21436"/>
                  </a:lnTo>
                  <a:lnTo>
                    <a:pt x="17124" y="19715"/>
                  </a:lnTo>
                  <a:lnTo>
                    <a:pt x="20092" y="16547"/>
                  </a:lnTo>
                  <a:lnTo>
                    <a:pt x="21600" y="12480"/>
                  </a:lnTo>
                  <a:lnTo>
                    <a:pt x="21435" y="8293"/>
                  </a:lnTo>
                  <a:lnTo>
                    <a:pt x="19712" y="4474"/>
                  </a:lnTo>
                  <a:lnTo>
                    <a:pt x="16548" y="1508"/>
                  </a:lnTo>
                  <a:lnTo>
                    <a:pt x="1248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7" name="Google Shape;787;p14"/>
            <p:cNvSpPr/>
            <p:nvPr/>
          </p:nvSpPr>
          <p:spPr>
            <a:xfrm>
              <a:off x="2116740" y="299612"/>
              <a:ext cx="38780" cy="38780"/>
            </a:xfrm>
            <a:custGeom>
              <a:rect b="b" l="l" r="r" t="t"/>
              <a:pathLst>
                <a:path extrusionOk="0" h="21600" w="2160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1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5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8" name="Google Shape;788;p14"/>
            <p:cNvSpPr/>
            <p:nvPr/>
          </p:nvSpPr>
          <p:spPr>
            <a:xfrm>
              <a:off x="3051867" y="2310207"/>
              <a:ext cx="38778" cy="38780"/>
            </a:xfrm>
            <a:custGeom>
              <a:rect b="b" l="l" r="r" t="t"/>
              <a:pathLst>
                <a:path extrusionOk="0" h="21600" w="21600">
                  <a:moveTo>
                    <a:pt x="12480" y="0"/>
                  </a:moveTo>
                  <a:lnTo>
                    <a:pt x="8295" y="163"/>
                  </a:lnTo>
                  <a:lnTo>
                    <a:pt x="4476" y="1882"/>
                  </a:lnTo>
                  <a:lnTo>
                    <a:pt x="1507" y="5045"/>
                  </a:lnTo>
                  <a:lnTo>
                    <a:pt x="0" y="9116"/>
                  </a:lnTo>
                  <a:lnTo>
                    <a:pt x="165" y="13303"/>
                  </a:lnTo>
                  <a:lnTo>
                    <a:pt x="1887" y="17123"/>
                  </a:lnTo>
                  <a:lnTo>
                    <a:pt x="5051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2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4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9" name="Google Shape;789;p14"/>
            <p:cNvSpPr/>
            <p:nvPr/>
          </p:nvSpPr>
          <p:spPr>
            <a:xfrm>
              <a:off x="3294095" y="2740784"/>
              <a:ext cx="38778" cy="38780"/>
            </a:xfrm>
            <a:custGeom>
              <a:rect b="b" l="l" r="r" t="t"/>
              <a:pathLst>
                <a:path extrusionOk="0" h="21600" w="21600">
                  <a:moveTo>
                    <a:pt x="12480" y="0"/>
                  </a:moveTo>
                  <a:lnTo>
                    <a:pt x="8295" y="163"/>
                  </a:lnTo>
                  <a:lnTo>
                    <a:pt x="4476" y="1882"/>
                  </a:lnTo>
                  <a:lnTo>
                    <a:pt x="1507" y="5045"/>
                  </a:lnTo>
                  <a:lnTo>
                    <a:pt x="0" y="9116"/>
                  </a:lnTo>
                  <a:lnTo>
                    <a:pt x="165" y="13303"/>
                  </a:lnTo>
                  <a:lnTo>
                    <a:pt x="1887" y="17123"/>
                  </a:lnTo>
                  <a:lnTo>
                    <a:pt x="5051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2" y="16547"/>
                  </a:lnTo>
                  <a:lnTo>
                    <a:pt x="21600" y="12477"/>
                  </a:lnTo>
                  <a:lnTo>
                    <a:pt x="21436" y="8293"/>
                  </a:lnTo>
                  <a:lnTo>
                    <a:pt x="19714" y="4476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0" name="Google Shape;790;p14"/>
            <p:cNvSpPr/>
            <p:nvPr/>
          </p:nvSpPr>
          <p:spPr>
            <a:xfrm>
              <a:off x="6555239" y="259193"/>
              <a:ext cx="38780" cy="38780"/>
            </a:xfrm>
            <a:custGeom>
              <a:rect b="b" l="l" r="r" t="t"/>
              <a:pathLst>
                <a:path extrusionOk="0" h="21600" w="2160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1" y="16547"/>
                  </a:lnTo>
                  <a:lnTo>
                    <a:pt x="21600" y="12477"/>
                  </a:lnTo>
                  <a:lnTo>
                    <a:pt x="21436" y="8293"/>
                  </a:lnTo>
                  <a:lnTo>
                    <a:pt x="19715" y="4476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1" name="Google Shape;791;p14"/>
            <p:cNvSpPr/>
            <p:nvPr/>
          </p:nvSpPr>
          <p:spPr>
            <a:xfrm>
              <a:off x="2797540" y="2664083"/>
              <a:ext cx="38780" cy="38780"/>
            </a:xfrm>
            <a:custGeom>
              <a:rect b="b" l="l" r="r" t="t"/>
              <a:pathLst>
                <a:path extrusionOk="0" h="21600" w="2160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1" y="16547"/>
                  </a:lnTo>
                  <a:lnTo>
                    <a:pt x="21600" y="12477"/>
                  </a:lnTo>
                  <a:lnTo>
                    <a:pt x="21436" y="8293"/>
                  </a:lnTo>
                  <a:lnTo>
                    <a:pt x="19715" y="4476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2" name="Google Shape;792;p14"/>
            <p:cNvSpPr/>
            <p:nvPr/>
          </p:nvSpPr>
          <p:spPr>
            <a:xfrm>
              <a:off x="2235990" y="3364903"/>
              <a:ext cx="38778" cy="38780"/>
            </a:xfrm>
            <a:custGeom>
              <a:rect b="b" l="l" r="r" t="t"/>
              <a:pathLst>
                <a:path extrusionOk="0" h="21600" w="21600">
                  <a:moveTo>
                    <a:pt x="12480" y="0"/>
                  </a:moveTo>
                  <a:lnTo>
                    <a:pt x="8295" y="163"/>
                  </a:lnTo>
                  <a:lnTo>
                    <a:pt x="4476" y="1882"/>
                  </a:lnTo>
                  <a:lnTo>
                    <a:pt x="1507" y="5045"/>
                  </a:lnTo>
                  <a:lnTo>
                    <a:pt x="0" y="9116"/>
                  </a:lnTo>
                  <a:lnTo>
                    <a:pt x="165" y="13303"/>
                  </a:lnTo>
                  <a:lnTo>
                    <a:pt x="1887" y="17123"/>
                  </a:lnTo>
                  <a:lnTo>
                    <a:pt x="5051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2" y="16547"/>
                  </a:lnTo>
                  <a:lnTo>
                    <a:pt x="21600" y="12477"/>
                  </a:lnTo>
                  <a:lnTo>
                    <a:pt x="21436" y="8293"/>
                  </a:lnTo>
                  <a:lnTo>
                    <a:pt x="19714" y="4476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3" name="Google Shape;793;p14"/>
            <p:cNvSpPr/>
            <p:nvPr/>
          </p:nvSpPr>
          <p:spPr>
            <a:xfrm>
              <a:off x="2954897" y="595538"/>
              <a:ext cx="38778" cy="38774"/>
            </a:xfrm>
            <a:custGeom>
              <a:rect b="b" l="l" r="r" t="t"/>
              <a:pathLst>
                <a:path extrusionOk="0" h="21600" w="21600">
                  <a:moveTo>
                    <a:pt x="12481" y="0"/>
                  </a:moveTo>
                  <a:lnTo>
                    <a:pt x="8296" y="163"/>
                  </a:lnTo>
                  <a:lnTo>
                    <a:pt x="4477" y="1882"/>
                  </a:lnTo>
                  <a:lnTo>
                    <a:pt x="1508" y="5046"/>
                  </a:lnTo>
                  <a:lnTo>
                    <a:pt x="0" y="9117"/>
                  </a:lnTo>
                  <a:lnTo>
                    <a:pt x="163" y="13305"/>
                  </a:lnTo>
                  <a:lnTo>
                    <a:pt x="1885" y="17125"/>
                  </a:lnTo>
                  <a:lnTo>
                    <a:pt x="5052" y="20095"/>
                  </a:lnTo>
                  <a:lnTo>
                    <a:pt x="9120" y="21600"/>
                  </a:lnTo>
                  <a:lnTo>
                    <a:pt x="13305" y="21437"/>
                  </a:lnTo>
                  <a:lnTo>
                    <a:pt x="17124" y="19716"/>
                  </a:lnTo>
                  <a:lnTo>
                    <a:pt x="20092" y="16550"/>
                  </a:lnTo>
                  <a:lnTo>
                    <a:pt x="21600" y="12479"/>
                  </a:lnTo>
                  <a:lnTo>
                    <a:pt x="21435" y="8292"/>
                  </a:lnTo>
                  <a:lnTo>
                    <a:pt x="19712" y="4473"/>
                  </a:lnTo>
                  <a:lnTo>
                    <a:pt x="16548" y="1509"/>
                  </a:lnTo>
                  <a:lnTo>
                    <a:pt x="1248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4" name="Google Shape;794;p14"/>
            <p:cNvSpPr/>
            <p:nvPr/>
          </p:nvSpPr>
          <p:spPr>
            <a:xfrm>
              <a:off x="3093784" y="2538531"/>
              <a:ext cx="38778" cy="38774"/>
            </a:xfrm>
            <a:custGeom>
              <a:rect b="b" l="l" r="r" t="t"/>
              <a:pathLst>
                <a:path extrusionOk="0" h="21600" w="21600">
                  <a:moveTo>
                    <a:pt x="12481" y="0"/>
                  </a:moveTo>
                  <a:lnTo>
                    <a:pt x="8296" y="163"/>
                  </a:lnTo>
                  <a:lnTo>
                    <a:pt x="4477" y="1882"/>
                  </a:lnTo>
                  <a:lnTo>
                    <a:pt x="1508" y="5046"/>
                  </a:lnTo>
                  <a:lnTo>
                    <a:pt x="0" y="9117"/>
                  </a:lnTo>
                  <a:lnTo>
                    <a:pt x="163" y="13305"/>
                  </a:lnTo>
                  <a:lnTo>
                    <a:pt x="1885" y="17125"/>
                  </a:lnTo>
                  <a:lnTo>
                    <a:pt x="5052" y="20095"/>
                  </a:lnTo>
                  <a:lnTo>
                    <a:pt x="9120" y="21600"/>
                  </a:lnTo>
                  <a:lnTo>
                    <a:pt x="13305" y="21437"/>
                  </a:lnTo>
                  <a:lnTo>
                    <a:pt x="17124" y="19716"/>
                  </a:lnTo>
                  <a:lnTo>
                    <a:pt x="20092" y="16550"/>
                  </a:lnTo>
                  <a:lnTo>
                    <a:pt x="21600" y="12479"/>
                  </a:lnTo>
                  <a:lnTo>
                    <a:pt x="21435" y="8292"/>
                  </a:lnTo>
                  <a:lnTo>
                    <a:pt x="19712" y="4473"/>
                  </a:lnTo>
                  <a:lnTo>
                    <a:pt x="16548" y="1509"/>
                  </a:lnTo>
                  <a:lnTo>
                    <a:pt x="1248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5" name="Google Shape;795;p14"/>
            <p:cNvSpPr/>
            <p:nvPr/>
          </p:nvSpPr>
          <p:spPr>
            <a:xfrm>
              <a:off x="125177" y="3479217"/>
              <a:ext cx="38583" cy="17462"/>
            </a:xfrm>
            <a:custGeom>
              <a:rect b="b" l="l" r="r" t="t"/>
              <a:pathLst>
                <a:path extrusionOk="0" h="21600" w="21600">
                  <a:moveTo>
                    <a:pt x="12544" y="0"/>
                  </a:moveTo>
                  <a:lnTo>
                    <a:pt x="8338" y="361"/>
                  </a:lnTo>
                  <a:lnTo>
                    <a:pt x="4499" y="4180"/>
                  </a:lnTo>
                  <a:lnTo>
                    <a:pt x="1516" y="11206"/>
                  </a:lnTo>
                  <a:lnTo>
                    <a:pt x="0" y="20247"/>
                  </a:lnTo>
                  <a:lnTo>
                    <a:pt x="24" y="21600"/>
                  </a:lnTo>
                  <a:lnTo>
                    <a:pt x="21600" y="21600"/>
                  </a:lnTo>
                  <a:lnTo>
                    <a:pt x="21543" y="18419"/>
                  </a:lnTo>
                  <a:lnTo>
                    <a:pt x="19812" y="9936"/>
                  </a:lnTo>
                  <a:lnTo>
                    <a:pt x="16632" y="3350"/>
                  </a:lnTo>
                  <a:lnTo>
                    <a:pt x="125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6" name="Google Shape;796;p14"/>
            <p:cNvSpPr/>
            <p:nvPr/>
          </p:nvSpPr>
          <p:spPr>
            <a:xfrm>
              <a:off x="5395413" y="2564842"/>
              <a:ext cx="38780" cy="38778"/>
            </a:xfrm>
            <a:custGeom>
              <a:rect b="b" l="l" r="r" t="t"/>
              <a:pathLst>
                <a:path extrusionOk="0" h="21600" w="21600">
                  <a:moveTo>
                    <a:pt x="12480" y="0"/>
                  </a:moveTo>
                  <a:lnTo>
                    <a:pt x="8293" y="163"/>
                  </a:lnTo>
                  <a:lnTo>
                    <a:pt x="4474" y="1882"/>
                  </a:lnTo>
                  <a:lnTo>
                    <a:pt x="1508" y="5046"/>
                  </a:lnTo>
                  <a:lnTo>
                    <a:pt x="0" y="9116"/>
                  </a:lnTo>
                  <a:lnTo>
                    <a:pt x="163" y="13304"/>
                  </a:lnTo>
                  <a:lnTo>
                    <a:pt x="1885" y="17124"/>
                  </a:lnTo>
                  <a:lnTo>
                    <a:pt x="5052" y="20093"/>
                  </a:lnTo>
                  <a:lnTo>
                    <a:pt x="9119" y="21600"/>
                  </a:lnTo>
                  <a:lnTo>
                    <a:pt x="13304" y="21435"/>
                  </a:lnTo>
                  <a:lnTo>
                    <a:pt x="17123" y="19712"/>
                  </a:lnTo>
                  <a:lnTo>
                    <a:pt x="20091" y="16548"/>
                  </a:lnTo>
                  <a:lnTo>
                    <a:pt x="21600" y="12481"/>
                  </a:lnTo>
                  <a:lnTo>
                    <a:pt x="21436" y="8296"/>
                  </a:lnTo>
                  <a:lnTo>
                    <a:pt x="19715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7" name="Google Shape;797;p14"/>
            <p:cNvSpPr/>
            <p:nvPr/>
          </p:nvSpPr>
          <p:spPr>
            <a:xfrm>
              <a:off x="6112088" y="1891211"/>
              <a:ext cx="38778" cy="38780"/>
            </a:xfrm>
            <a:custGeom>
              <a:rect b="b" l="l" r="r" t="t"/>
              <a:pathLst>
                <a:path extrusionOk="0" h="21600" w="21600">
                  <a:moveTo>
                    <a:pt x="12481" y="0"/>
                  </a:moveTo>
                  <a:lnTo>
                    <a:pt x="8296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20" y="21600"/>
                  </a:lnTo>
                  <a:lnTo>
                    <a:pt x="13305" y="21436"/>
                  </a:lnTo>
                  <a:lnTo>
                    <a:pt x="17124" y="19715"/>
                  </a:lnTo>
                  <a:lnTo>
                    <a:pt x="20092" y="16547"/>
                  </a:lnTo>
                  <a:lnTo>
                    <a:pt x="21600" y="12480"/>
                  </a:lnTo>
                  <a:lnTo>
                    <a:pt x="21435" y="8293"/>
                  </a:lnTo>
                  <a:lnTo>
                    <a:pt x="19712" y="4474"/>
                  </a:lnTo>
                  <a:lnTo>
                    <a:pt x="16548" y="1508"/>
                  </a:lnTo>
                  <a:lnTo>
                    <a:pt x="1248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8" name="Google Shape;798;p14"/>
            <p:cNvSpPr/>
            <p:nvPr/>
          </p:nvSpPr>
          <p:spPr>
            <a:xfrm>
              <a:off x="5761707" y="2507405"/>
              <a:ext cx="38780" cy="38780"/>
            </a:xfrm>
            <a:custGeom>
              <a:rect b="b" l="l" r="r" t="t"/>
              <a:pathLst>
                <a:path extrusionOk="0" h="21600" w="2160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1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5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9" name="Google Shape;799;p14"/>
            <p:cNvSpPr/>
            <p:nvPr/>
          </p:nvSpPr>
          <p:spPr>
            <a:xfrm>
              <a:off x="3302951" y="1207885"/>
              <a:ext cx="38780" cy="38780"/>
            </a:xfrm>
            <a:custGeom>
              <a:rect b="b" l="l" r="r" t="t"/>
              <a:pathLst>
                <a:path extrusionOk="0" h="21600" w="21600">
                  <a:moveTo>
                    <a:pt x="12484" y="0"/>
                  </a:moveTo>
                  <a:lnTo>
                    <a:pt x="8297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1" y="16547"/>
                  </a:lnTo>
                  <a:lnTo>
                    <a:pt x="21600" y="12481"/>
                  </a:lnTo>
                  <a:lnTo>
                    <a:pt x="21437" y="8295"/>
                  </a:lnTo>
                  <a:lnTo>
                    <a:pt x="19717" y="4477"/>
                  </a:lnTo>
                  <a:lnTo>
                    <a:pt x="16554" y="1508"/>
                  </a:lnTo>
                  <a:lnTo>
                    <a:pt x="1248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0" name="Google Shape;800;p14"/>
            <p:cNvSpPr/>
            <p:nvPr/>
          </p:nvSpPr>
          <p:spPr>
            <a:xfrm>
              <a:off x="5084815" y="405780"/>
              <a:ext cx="38780" cy="38780"/>
            </a:xfrm>
            <a:custGeom>
              <a:rect b="b" l="l" r="r" t="t"/>
              <a:pathLst>
                <a:path extrusionOk="0" h="21600" w="21600">
                  <a:moveTo>
                    <a:pt x="12481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2" y="17123"/>
                  </a:lnTo>
                  <a:lnTo>
                    <a:pt x="5045" y="20092"/>
                  </a:lnTo>
                  <a:lnTo>
                    <a:pt x="9116" y="21600"/>
                  </a:lnTo>
                  <a:lnTo>
                    <a:pt x="13303" y="21436"/>
                  </a:lnTo>
                  <a:lnTo>
                    <a:pt x="17123" y="19715"/>
                  </a:lnTo>
                  <a:lnTo>
                    <a:pt x="20092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5" y="4477"/>
                  </a:lnTo>
                  <a:lnTo>
                    <a:pt x="16547" y="1508"/>
                  </a:lnTo>
                  <a:lnTo>
                    <a:pt x="1248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1" name="Google Shape;801;p14"/>
            <p:cNvSpPr/>
            <p:nvPr/>
          </p:nvSpPr>
          <p:spPr>
            <a:xfrm>
              <a:off x="6575210" y="1921905"/>
              <a:ext cx="38778" cy="38774"/>
            </a:xfrm>
            <a:custGeom>
              <a:rect b="b" l="l" r="r" t="t"/>
              <a:pathLst>
                <a:path extrusionOk="0" h="21600" w="21600">
                  <a:moveTo>
                    <a:pt x="12481" y="0"/>
                  </a:moveTo>
                  <a:lnTo>
                    <a:pt x="8296" y="163"/>
                  </a:lnTo>
                  <a:lnTo>
                    <a:pt x="4477" y="1882"/>
                  </a:lnTo>
                  <a:lnTo>
                    <a:pt x="1508" y="5046"/>
                  </a:lnTo>
                  <a:lnTo>
                    <a:pt x="0" y="9117"/>
                  </a:lnTo>
                  <a:lnTo>
                    <a:pt x="163" y="13305"/>
                  </a:lnTo>
                  <a:lnTo>
                    <a:pt x="1885" y="17125"/>
                  </a:lnTo>
                  <a:lnTo>
                    <a:pt x="5052" y="20095"/>
                  </a:lnTo>
                  <a:lnTo>
                    <a:pt x="9120" y="21600"/>
                  </a:lnTo>
                  <a:lnTo>
                    <a:pt x="13305" y="21437"/>
                  </a:lnTo>
                  <a:lnTo>
                    <a:pt x="17124" y="19716"/>
                  </a:lnTo>
                  <a:lnTo>
                    <a:pt x="20092" y="16550"/>
                  </a:lnTo>
                  <a:lnTo>
                    <a:pt x="21600" y="12482"/>
                  </a:lnTo>
                  <a:lnTo>
                    <a:pt x="21435" y="8294"/>
                  </a:lnTo>
                  <a:lnTo>
                    <a:pt x="19712" y="4475"/>
                  </a:lnTo>
                  <a:lnTo>
                    <a:pt x="16548" y="1509"/>
                  </a:lnTo>
                  <a:lnTo>
                    <a:pt x="1248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2" name="Google Shape;802;p14"/>
            <p:cNvSpPr/>
            <p:nvPr/>
          </p:nvSpPr>
          <p:spPr>
            <a:xfrm>
              <a:off x="6195209" y="2229280"/>
              <a:ext cx="38780" cy="38778"/>
            </a:xfrm>
            <a:custGeom>
              <a:rect b="b" l="l" r="r" t="t"/>
              <a:pathLst>
                <a:path extrusionOk="0" h="21600" w="21600">
                  <a:moveTo>
                    <a:pt x="12480" y="0"/>
                  </a:moveTo>
                  <a:lnTo>
                    <a:pt x="8295" y="163"/>
                  </a:lnTo>
                  <a:lnTo>
                    <a:pt x="4477" y="1884"/>
                  </a:lnTo>
                  <a:lnTo>
                    <a:pt x="1508" y="5048"/>
                  </a:lnTo>
                  <a:lnTo>
                    <a:pt x="0" y="9120"/>
                  </a:lnTo>
                  <a:lnTo>
                    <a:pt x="163" y="13307"/>
                  </a:lnTo>
                  <a:lnTo>
                    <a:pt x="1885" y="17126"/>
                  </a:lnTo>
                  <a:lnTo>
                    <a:pt x="5052" y="20095"/>
                  </a:lnTo>
                  <a:lnTo>
                    <a:pt x="9119" y="21600"/>
                  </a:lnTo>
                  <a:lnTo>
                    <a:pt x="13304" y="21435"/>
                  </a:lnTo>
                  <a:lnTo>
                    <a:pt x="17123" y="19714"/>
                  </a:lnTo>
                  <a:lnTo>
                    <a:pt x="20091" y="16551"/>
                  </a:lnTo>
                  <a:lnTo>
                    <a:pt x="21600" y="12480"/>
                  </a:lnTo>
                  <a:lnTo>
                    <a:pt x="21436" y="8294"/>
                  </a:lnTo>
                  <a:lnTo>
                    <a:pt x="19715" y="4476"/>
                  </a:lnTo>
                  <a:lnTo>
                    <a:pt x="16547" y="1511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3" name="Google Shape;803;p14"/>
            <p:cNvSpPr/>
            <p:nvPr/>
          </p:nvSpPr>
          <p:spPr>
            <a:xfrm>
              <a:off x="1924492" y="3255496"/>
              <a:ext cx="38778" cy="38780"/>
            </a:xfrm>
            <a:custGeom>
              <a:rect b="b" l="l" r="r" t="t"/>
              <a:pathLst>
                <a:path extrusionOk="0" h="21600" w="21600">
                  <a:moveTo>
                    <a:pt x="12480" y="0"/>
                  </a:moveTo>
                  <a:lnTo>
                    <a:pt x="8295" y="163"/>
                  </a:lnTo>
                  <a:lnTo>
                    <a:pt x="4476" y="1882"/>
                  </a:lnTo>
                  <a:lnTo>
                    <a:pt x="1507" y="5045"/>
                  </a:lnTo>
                  <a:lnTo>
                    <a:pt x="0" y="9116"/>
                  </a:lnTo>
                  <a:lnTo>
                    <a:pt x="165" y="13303"/>
                  </a:lnTo>
                  <a:lnTo>
                    <a:pt x="1887" y="17123"/>
                  </a:lnTo>
                  <a:lnTo>
                    <a:pt x="5051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2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4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4" name="Google Shape;804;p14"/>
            <p:cNvSpPr/>
            <p:nvPr/>
          </p:nvSpPr>
          <p:spPr>
            <a:xfrm>
              <a:off x="3588897" y="3277885"/>
              <a:ext cx="38778" cy="38778"/>
            </a:xfrm>
            <a:custGeom>
              <a:rect b="b" l="l" r="r" t="t"/>
              <a:pathLst>
                <a:path extrusionOk="0" h="21600" w="21600">
                  <a:moveTo>
                    <a:pt x="12480" y="0"/>
                  </a:moveTo>
                  <a:lnTo>
                    <a:pt x="8295" y="163"/>
                  </a:lnTo>
                  <a:lnTo>
                    <a:pt x="4476" y="1882"/>
                  </a:lnTo>
                  <a:lnTo>
                    <a:pt x="1507" y="5046"/>
                  </a:lnTo>
                  <a:lnTo>
                    <a:pt x="0" y="9116"/>
                  </a:lnTo>
                  <a:lnTo>
                    <a:pt x="165" y="13304"/>
                  </a:lnTo>
                  <a:lnTo>
                    <a:pt x="1887" y="17124"/>
                  </a:lnTo>
                  <a:lnTo>
                    <a:pt x="5051" y="20093"/>
                  </a:lnTo>
                  <a:lnTo>
                    <a:pt x="9119" y="21600"/>
                  </a:lnTo>
                  <a:lnTo>
                    <a:pt x="13304" y="21435"/>
                  </a:lnTo>
                  <a:lnTo>
                    <a:pt x="17123" y="19712"/>
                  </a:lnTo>
                  <a:lnTo>
                    <a:pt x="20092" y="16548"/>
                  </a:lnTo>
                  <a:lnTo>
                    <a:pt x="21600" y="12481"/>
                  </a:lnTo>
                  <a:lnTo>
                    <a:pt x="21436" y="8296"/>
                  </a:lnTo>
                  <a:lnTo>
                    <a:pt x="19714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5" name="Google Shape;805;p14"/>
            <p:cNvSpPr/>
            <p:nvPr/>
          </p:nvSpPr>
          <p:spPr>
            <a:xfrm>
              <a:off x="1302396" y="2228405"/>
              <a:ext cx="38780" cy="38780"/>
            </a:xfrm>
            <a:custGeom>
              <a:rect b="b" l="l" r="r" t="t"/>
              <a:pathLst>
                <a:path extrusionOk="0" h="21600" w="2160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1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5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6" name="Google Shape;806;p14"/>
            <p:cNvSpPr/>
            <p:nvPr/>
          </p:nvSpPr>
          <p:spPr>
            <a:xfrm>
              <a:off x="1968223" y="1512237"/>
              <a:ext cx="38778" cy="38778"/>
            </a:xfrm>
            <a:custGeom>
              <a:rect b="b" l="l" r="r" t="t"/>
              <a:pathLst>
                <a:path extrusionOk="0" h="21600" w="21600">
                  <a:moveTo>
                    <a:pt x="12483" y="0"/>
                  </a:moveTo>
                  <a:lnTo>
                    <a:pt x="8296" y="163"/>
                  </a:lnTo>
                  <a:lnTo>
                    <a:pt x="4476" y="1882"/>
                  </a:lnTo>
                  <a:lnTo>
                    <a:pt x="1507" y="5046"/>
                  </a:lnTo>
                  <a:lnTo>
                    <a:pt x="0" y="9116"/>
                  </a:lnTo>
                  <a:lnTo>
                    <a:pt x="165" y="13304"/>
                  </a:lnTo>
                  <a:lnTo>
                    <a:pt x="1887" y="17124"/>
                  </a:lnTo>
                  <a:lnTo>
                    <a:pt x="5051" y="20093"/>
                  </a:lnTo>
                  <a:lnTo>
                    <a:pt x="9119" y="21600"/>
                  </a:lnTo>
                  <a:lnTo>
                    <a:pt x="13304" y="21435"/>
                  </a:lnTo>
                  <a:lnTo>
                    <a:pt x="17123" y="19712"/>
                  </a:lnTo>
                  <a:lnTo>
                    <a:pt x="20092" y="16548"/>
                  </a:lnTo>
                  <a:lnTo>
                    <a:pt x="21600" y="12478"/>
                  </a:lnTo>
                  <a:lnTo>
                    <a:pt x="21437" y="8294"/>
                  </a:lnTo>
                  <a:lnTo>
                    <a:pt x="19717" y="4476"/>
                  </a:lnTo>
                  <a:lnTo>
                    <a:pt x="16554" y="1508"/>
                  </a:lnTo>
                  <a:lnTo>
                    <a:pt x="1248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7" name="Google Shape;807;p14"/>
            <p:cNvSpPr/>
            <p:nvPr/>
          </p:nvSpPr>
          <p:spPr>
            <a:xfrm>
              <a:off x="5436467" y="3259994"/>
              <a:ext cx="38780" cy="38780"/>
            </a:xfrm>
            <a:custGeom>
              <a:rect b="b" l="l" r="r" t="t"/>
              <a:pathLst>
                <a:path extrusionOk="0" h="21600" w="2160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1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5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8" name="Google Shape;808;p14"/>
            <p:cNvSpPr/>
            <p:nvPr/>
          </p:nvSpPr>
          <p:spPr>
            <a:xfrm>
              <a:off x="6672787" y="2701945"/>
              <a:ext cx="38778" cy="38780"/>
            </a:xfrm>
            <a:custGeom>
              <a:rect b="b" l="l" r="r" t="t"/>
              <a:pathLst>
                <a:path extrusionOk="0" h="21600" w="21600">
                  <a:moveTo>
                    <a:pt x="12480" y="0"/>
                  </a:moveTo>
                  <a:lnTo>
                    <a:pt x="8295" y="163"/>
                  </a:lnTo>
                  <a:lnTo>
                    <a:pt x="4476" y="1882"/>
                  </a:lnTo>
                  <a:lnTo>
                    <a:pt x="1507" y="5045"/>
                  </a:lnTo>
                  <a:lnTo>
                    <a:pt x="0" y="9116"/>
                  </a:lnTo>
                  <a:lnTo>
                    <a:pt x="165" y="13303"/>
                  </a:lnTo>
                  <a:lnTo>
                    <a:pt x="1887" y="17123"/>
                  </a:lnTo>
                  <a:lnTo>
                    <a:pt x="5051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2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4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9" name="Google Shape;809;p14"/>
            <p:cNvSpPr/>
            <p:nvPr/>
          </p:nvSpPr>
          <p:spPr>
            <a:xfrm>
              <a:off x="3185245" y="1316012"/>
              <a:ext cx="38778" cy="38778"/>
            </a:xfrm>
            <a:custGeom>
              <a:rect b="b" l="l" r="r" t="t"/>
              <a:pathLst>
                <a:path extrusionOk="0" h="21600" w="21600">
                  <a:moveTo>
                    <a:pt x="12480" y="0"/>
                  </a:moveTo>
                  <a:lnTo>
                    <a:pt x="8295" y="163"/>
                  </a:lnTo>
                  <a:lnTo>
                    <a:pt x="4476" y="1882"/>
                  </a:lnTo>
                  <a:lnTo>
                    <a:pt x="1507" y="5046"/>
                  </a:lnTo>
                  <a:lnTo>
                    <a:pt x="0" y="9116"/>
                  </a:lnTo>
                  <a:lnTo>
                    <a:pt x="165" y="13304"/>
                  </a:lnTo>
                  <a:lnTo>
                    <a:pt x="1887" y="17124"/>
                  </a:lnTo>
                  <a:lnTo>
                    <a:pt x="5051" y="20093"/>
                  </a:lnTo>
                  <a:lnTo>
                    <a:pt x="9119" y="21600"/>
                  </a:lnTo>
                  <a:lnTo>
                    <a:pt x="13304" y="21435"/>
                  </a:lnTo>
                  <a:lnTo>
                    <a:pt x="17123" y="19712"/>
                  </a:lnTo>
                  <a:lnTo>
                    <a:pt x="20092" y="16548"/>
                  </a:lnTo>
                  <a:lnTo>
                    <a:pt x="21600" y="12481"/>
                  </a:lnTo>
                  <a:lnTo>
                    <a:pt x="21436" y="8296"/>
                  </a:lnTo>
                  <a:lnTo>
                    <a:pt x="19714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0" name="Google Shape;810;p14"/>
            <p:cNvSpPr/>
            <p:nvPr/>
          </p:nvSpPr>
          <p:spPr>
            <a:xfrm>
              <a:off x="2752886" y="3334137"/>
              <a:ext cx="38778" cy="38780"/>
            </a:xfrm>
            <a:custGeom>
              <a:rect b="b" l="l" r="r" t="t"/>
              <a:pathLst>
                <a:path extrusionOk="0" h="21600" w="21600">
                  <a:moveTo>
                    <a:pt x="12481" y="0"/>
                  </a:moveTo>
                  <a:lnTo>
                    <a:pt x="8296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20" y="21600"/>
                  </a:lnTo>
                  <a:lnTo>
                    <a:pt x="13305" y="21436"/>
                  </a:lnTo>
                  <a:lnTo>
                    <a:pt x="17124" y="19715"/>
                  </a:lnTo>
                  <a:lnTo>
                    <a:pt x="20092" y="16547"/>
                  </a:lnTo>
                  <a:lnTo>
                    <a:pt x="21600" y="12481"/>
                  </a:lnTo>
                  <a:lnTo>
                    <a:pt x="21435" y="8295"/>
                  </a:lnTo>
                  <a:lnTo>
                    <a:pt x="19712" y="4477"/>
                  </a:lnTo>
                  <a:lnTo>
                    <a:pt x="16548" y="1508"/>
                  </a:lnTo>
                  <a:lnTo>
                    <a:pt x="1248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1" name="Google Shape;811;p14"/>
            <p:cNvSpPr/>
            <p:nvPr/>
          </p:nvSpPr>
          <p:spPr>
            <a:xfrm>
              <a:off x="3776525" y="3290501"/>
              <a:ext cx="38778" cy="38780"/>
            </a:xfrm>
            <a:custGeom>
              <a:rect b="b" l="l" r="r" t="t"/>
              <a:pathLst>
                <a:path extrusionOk="0" h="21600" w="21600">
                  <a:moveTo>
                    <a:pt x="12479" y="0"/>
                  </a:moveTo>
                  <a:lnTo>
                    <a:pt x="8293" y="163"/>
                  </a:lnTo>
                  <a:lnTo>
                    <a:pt x="4473" y="1882"/>
                  </a:lnTo>
                  <a:lnTo>
                    <a:pt x="1507" y="5045"/>
                  </a:lnTo>
                  <a:lnTo>
                    <a:pt x="0" y="9116"/>
                  </a:lnTo>
                  <a:lnTo>
                    <a:pt x="165" y="13303"/>
                  </a:lnTo>
                  <a:lnTo>
                    <a:pt x="1887" y="17123"/>
                  </a:lnTo>
                  <a:lnTo>
                    <a:pt x="5051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2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4" y="4477"/>
                  </a:lnTo>
                  <a:lnTo>
                    <a:pt x="16547" y="1508"/>
                  </a:lnTo>
                  <a:lnTo>
                    <a:pt x="1247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2" name="Google Shape;812;p14"/>
            <p:cNvSpPr/>
            <p:nvPr/>
          </p:nvSpPr>
          <p:spPr>
            <a:xfrm>
              <a:off x="3162217" y="1467973"/>
              <a:ext cx="38778" cy="38774"/>
            </a:xfrm>
            <a:custGeom>
              <a:rect b="b" l="l" r="r" t="t"/>
              <a:pathLst>
                <a:path extrusionOk="0" h="21600" w="21600">
                  <a:moveTo>
                    <a:pt x="12480" y="0"/>
                  </a:moveTo>
                  <a:lnTo>
                    <a:pt x="8294" y="163"/>
                  </a:lnTo>
                  <a:lnTo>
                    <a:pt x="4474" y="1882"/>
                  </a:lnTo>
                  <a:lnTo>
                    <a:pt x="1508" y="5046"/>
                  </a:lnTo>
                  <a:lnTo>
                    <a:pt x="0" y="9117"/>
                  </a:lnTo>
                  <a:lnTo>
                    <a:pt x="163" y="13305"/>
                  </a:lnTo>
                  <a:lnTo>
                    <a:pt x="1882" y="17125"/>
                  </a:lnTo>
                  <a:lnTo>
                    <a:pt x="5046" y="20095"/>
                  </a:lnTo>
                  <a:lnTo>
                    <a:pt x="9114" y="21600"/>
                  </a:lnTo>
                  <a:lnTo>
                    <a:pt x="13301" y="21437"/>
                  </a:lnTo>
                  <a:lnTo>
                    <a:pt x="17123" y="19716"/>
                  </a:lnTo>
                  <a:lnTo>
                    <a:pt x="20093" y="16550"/>
                  </a:lnTo>
                  <a:lnTo>
                    <a:pt x="21600" y="12482"/>
                  </a:lnTo>
                  <a:lnTo>
                    <a:pt x="21435" y="8294"/>
                  </a:lnTo>
                  <a:lnTo>
                    <a:pt x="19712" y="4475"/>
                  </a:lnTo>
                  <a:lnTo>
                    <a:pt x="16548" y="1509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3" name="Google Shape;813;p14"/>
            <p:cNvSpPr/>
            <p:nvPr/>
          </p:nvSpPr>
          <p:spPr>
            <a:xfrm>
              <a:off x="5166031" y="594255"/>
              <a:ext cx="38778" cy="38785"/>
            </a:xfrm>
            <a:custGeom>
              <a:rect b="b" l="l" r="r" t="t"/>
              <a:pathLst>
                <a:path extrusionOk="0" h="21600" w="21600">
                  <a:moveTo>
                    <a:pt x="12478" y="0"/>
                  </a:moveTo>
                  <a:lnTo>
                    <a:pt x="8293" y="163"/>
                  </a:lnTo>
                  <a:lnTo>
                    <a:pt x="4476" y="1884"/>
                  </a:lnTo>
                  <a:lnTo>
                    <a:pt x="1508" y="5047"/>
                  </a:lnTo>
                  <a:lnTo>
                    <a:pt x="0" y="9117"/>
                  </a:lnTo>
                  <a:lnTo>
                    <a:pt x="163" y="13302"/>
                  </a:lnTo>
                  <a:lnTo>
                    <a:pt x="1885" y="17121"/>
                  </a:lnTo>
                  <a:lnTo>
                    <a:pt x="5052" y="20092"/>
                  </a:lnTo>
                  <a:lnTo>
                    <a:pt x="9120" y="21600"/>
                  </a:lnTo>
                  <a:lnTo>
                    <a:pt x="13305" y="21437"/>
                  </a:lnTo>
                  <a:lnTo>
                    <a:pt x="17124" y="19715"/>
                  </a:lnTo>
                  <a:lnTo>
                    <a:pt x="20092" y="16548"/>
                  </a:lnTo>
                  <a:lnTo>
                    <a:pt x="21600" y="12482"/>
                  </a:lnTo>
                  <a:lnTo>
                    <a:pt x="21435" y="8298"/>
                  </a:lnTo>
                  <a:lnTo>
                    <a:pt x="19712" y="4479"/>
                  </a:lnTo>
                  <a:lnTo>
                    <a:pt x="16548" y="1511"/>
                  </a:lnTo>
                  <a:lnTo>
                    <a:pt x="1247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4" name="Google Shape;814;p14"/>
            <p:cNvSpPr/>
            <p:nvPr/>
          </p:nvSpPr>
          <p:spPr>
            <a:xfrm>
              <a:off x="5159546" y="277083"/>
              <a:ext cx="38778" cy="38774"/>
            </a:xfrm>
            <a:custGeom>
              <a:rect b="b" l="l" r="r" t="t"/>
              <a:pathLst>
                <a:path extrusionOk="0" h="21600" w="21600">
                  <a:moveTo>
                    <a:pt x="12481" y="0"/>
                  </a:moveTo>
                  <a:lnTo>
                    <a:pt x="8296" y="163"/>
                  </a:lnTo>
                  <a:lnTo>
                    <a:pt x="4477" y="1882"/>
                  </a:lnTo>
                  <a:lnTo>
                    <a:pt x="1508" y="5046"/>
                  </a:lnTo>
                  <a:lnTo>
                    <a:pt x="0" y="9117"/>
                  </a:lnTo>
                  <a:lnTo>
                    <a:pt x="163" y="13305"/>
                  </a:lnTo>
                  <a:lnTo>
                    <a:pt x="1885" y="17125"/>
                  </a:lnTo>
                  <a:lnTo>
                    <a:pt x="5052" y="20095"/>
                  </a:lnTo>
                  <a:lnTo>
                    <a:pt x="9120" y="21600"/>
                  </a:lnTo>
                  <a:lnTo>
                    <a:pt x="13305" y="21437"/>
                  </a:lnTo>
                  <a:lnTo>
                    <a:pt x="17124" y="19716"/>
                  </a:lnTo>
                  <a:lnTo>
                    <a:pt x="20092" y="16550"/>
                  </a:lnTo>
                  <a:lnTo>
                    <a:pt x="21600" y="12479"/>
                  </a:lnTo>
                  <a:lnTo>
                    <a:pt x="21435" y="8292"/>
                  </a:lnTo>
                  <a:lnTo>
                    <a:pt x="19712" y="4473"/>
                  </a:lnTo>
                  <a:lnTo>
                    <a:pt x="16548" y="1509"/>
                  </a:lnTo>
                  <a:lnTo>
                    <a:pt x="1248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5" name="Google Shape;815;p14"/>
            <p:cNvSpPr/>
            <p:nvPr/>
          </p:nvSpPr>
          <p:spPr>
            <a:xfrm>
              <a:off x="2382978" y="2898502"/>
              <a:ext cx="38780" cy="38780"/>
            </a:xfrm>
            <a:custGeom>
              <a:rect b="b" l="l" r="r" t="t"/>
              <a:pathLst>
                <a:path extrusionOk="0" h="21600" w="2160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1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5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6" name="Google Shape;816;p14"/>
            <p:cNvSpPr/>
            <p:nvPr/>
          </p:nvSpPr>
          <p:spPr>
            <a:xfrm>
              <a:off x="2962230" y="1072346"/>
              <a:ext cx="38778" cy="38778"/>
            </a:xfrm>
            <a:custGeom>
              <a:rect b="b" l="l" r="r" t="t"/>
              <a:pathLst>
                <a:path extrusionOk="0" h="21600" w="21600">
                  <a:moveTo>
                    <a:pt x="12481" y="0"/>
                  </a:moveTo>
                  <a:lnTo>
                    <a:pt x="8296" y="165"/>
                  </a:lnTo>
                  <a:lnTo>
                    <a:pt x="4477" y="1887"/>
                  </a:lnTo>
                  <a:lnTo>
                    <a:pt x="1508" y="5051"/>
                  </a:lnTo>
                  <a:lnTo>
                    <a:pt x="0" y="9123"/>
                  </a:lnTo>
                  <a:lnTo>
                    <a:pt x="163" y="13309"/>
                  </a:lnTo>
                  <a:lnTo>
                    <a:pt x="1885" y="17126"/>
                  </a:lnTo>
                  <a:lnTo>
                    <a:pt x="5052" y="20092"/>
                  </a:lnTo>
                  <a:lnTo>
                    <a:pt x="9120" y="21600"/>
                  </a:lnTo>
                  <a:lnTo>
                    <a:pt x="13305" y="21437"/>
                  </a:lnTo>
                  <a:lnTo>
                    <a:pt x="17124" y="19717"/>
                  </a:lnTo>
                  <a:lnTo>
                    <a:pt x="20092" y="16554"/>
                  </a:lnTo>
                  <a:lnTo>
                    <a:pt x="21600" y="12483"/>
                  </a:lnTo>
                  <a:lnTo>
                    <a:pt x="21435" y="8296"/>
                  </a:lnTo>
                  <a:lnTo>
                    <a:pt x="19712" y="4476"/>
                  </a:lnTo>
                  <a:lnTo>
                    <a:pt x="16548" y="1507"/>
                  </a:lnTo>
                  <a:lnTo>
                    <a:pt x="1248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7" name="Google Shape;817;p14"/>
            <p:cNvSpPr/>
            <p:nvPr/>
          </p:nvSpPr>
          <p:spPr>
            <a:xfrm>
              <a:off x="6679438" y="2229860"/>
              <a:ext cx="38780" cy="38780"/>
            </a:xfrm>
            <a:custGeom>
              <a:rect b="b" l="l" r="r" t="t"/>
              <a:pathLst>
                <a:path extrusionOk="0" h="21600" w="2160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1" y="16547"/>
                  </a:lnTo>
                  <a:lnTo>
                    <a:pt x="21600" y="12477"/>
                  </a:lnTo>
                  <a:lnTo>
                    <a:pt x="21436" y="8293"/>
                  </a:lnTo>
                  <a:lnTo>
                    <a:pt x="19715" y="4476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8" name="Google Shape;818;p14"/>
            <p:cNvSpPr/>
            <p:nvPr/>
          </p:nvSpPr>
          <p:spPr>
            <a:xfrm>
              <a:off x="2387623" y="3369198"/>
              <a:ext cx="38778" cy="38780"/>
            </a:xfrm>
            <a:custGeom>
              <a:rect b="b" l="l" r="r" t="t"/>
              <a:pathLst>
                <a:path extrusionOk="0" h="21600" w="21600">
                  <a:moveTo>
                    <a:pt x="12480" y="0"/>
                  </a:moveTo>
                  <a:lnTo>
                    <a:pt x="8295" y="163"/>
                  </a:lnTo>
                  <a:lnTo>
                    <a:pt x="4476" y="1882"/>
                  </a:lnTo>
                  <a:lnTo>
                    <a:pt x="1507" y="5045"/>
                  </a:lnTo>
                  <a:lnTo>
                    <a:pt x="0" y="9116"/>
                  </a:lnTo>
                  <a:lnTo>
                    <a:pt x="165" y="13303"/>
                  </a:lnTo>
                  <a:lnTo>
                    <a:pt x="1887" y="17123"/>
                  </a:lnTo>
                  <a:lnTo>
                    <a:pt x="5051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2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4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9" name="Google Shape;819;p14"/>
            <p:cNvSpPr/>
            <p:nvPr/>
          </p:nvSpPr>
          <p:spPr>
            <a:xfrm>
              <a:off x="5455410" y="110675"/>
              <a:ext cx="38780" cy="38778"/>
            </a:xfrm>
            <a:custGeom>
              <a:rect b="b" l="l" r="r" t="t"/>
              <a:pathLst>
                <a:path extrusionOk="0" h="21600" w="21600">
                  <a:moveTo>
                    <a:pt x="12480" y="0"/>
                  </a:moveTo>
                  <a:lnTo>
                    <a:pt x="8295" y="165"/>
                  </a:lnTo>
                  <a:lnTo>
                    <a:pt x="4477" y="1887"/>
                  </a:lnTo>
                  <a:lnTo>
                    <a:pt x="1508" y="5051"/>
                  </a:lnTo>
                  <a:lnTo>
                    <a:pt x="0" y="9119"/>
                  </a:lnTo>
                  <a:lnTo>
                    <a:pt x="163" y="13304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4"/>
                  </a:lnTo>
                  <a:lnTo>
                    <a:pt x="20091" y="16547"/>
                  </a:lnTo>
                  <a:lnTo>
                    <a:pt x="21600" y="12480"/>
                  </a:lnTo>
                  <a:lnTo>
                    <a:pt x="21436" y="8295"/>
                  </a:lnTo>
                  <a:lnTo>
                    <a:pt x="19715" y="4476"/>
                  </a:lnTo>
                  <a:lnTo>
                    <a:pt x="16547" y="1507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0" name="Google Shape;820;p14"/>
            <p:cNvSpPr/>
            <p:nvPr/>
          </p:nvSpPr>
          <p:spPr>
            <a:xfrm>
              <a:off x="6796850" y="1871188"/>
              <a:ext cx="38778" cy="38778"/>
            </a:xfrm>
            <a:custGeom>
              <a:rect b="b" l="l" r="r" t="t"/>
              <a:pathLst>
                <a:path extrusionOk="0" h="21600" w="21600">
                  <a:moveTo>
                    <a:pt x="12486" y="0"/>
                  </a:moveTo>
                  <a:lnTo>
                    <a:pt x="8299" y="163"/>
                  </a:lnTo>
                  <a:lnTo>
                    <a:pt x="4477" y="1882"/>
                  </a:lnTo>
                  <a:lnTo>
                    <a:pt x="1507" y="5046"/>
                  </a:lnTo>
                  <a:lnTo>
                    <a:pt x="0" y="9116"/>
                  </a:lnTo>
                  <a:lnTo>
                    <a:pt x="165" y="13304"/>
                  </a:lnTo>
                  <a:lnTo>
                    <a:pt x="1887" y="17124"/>
                  </a:lnTo>
                  <a:lnTo>
                    <a:pt x="5051" y="20093"/>
                  </a:lnTo>
                  <a:lnTo>
                    <a:pt x="9119" y="21600"/>
                  </a:lnTo>
                  <a:lnTo>
                    <a:pt x="13304" y="21435"/>
                  </a:lnTo>
                  <a:lnTo>
                    <a:pt x="17123" y="19712"/>
                  </a:lnTo>
                  <a:lnTo>
                    <a:pt x="20092" y="16548"/>
                  </a:lnTo>
                  <a:lnTo>
                    <a:pt x="21600" y="12478"/>
                  </a:lnTo>
                  <a:lnTo>
                    <a:pt x="21437" y="8294"/>
                  </a:lnTo>
                  <a:lnTo>
                    <a:pt x="19717" y="4476"/>
                  </a:lnTo>
                  <a:lnTo>
                    <a:pt x="16554" y="1508"/>
                  </a:lnTo>
                  <a:lnTo>
                    <a:pt x="1248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1" name="Google Shape;821;p14"/>
            <p:cNvSpPr/>
            <p:nvPr/>
          </p:nvSpPr>
          <p:spPr>
            <a:xfrm>
              <a:off x="6829280" y="2349801"/>
              <a:ext cx="12701" cy="21312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19165" y="371"/>
                  </a:lnTo>
                  <a:lnTo>
                    <a:pt x="0" y="7779"/>
                  </a:lnTo>
                  <a:lnTo>
                    <a:pt x="2074" y="15398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2" name="Google Shape;822;p14"/>
            <p:cNvSpPr/>
            <p:nvPr/>
          </p:nvSpPr>
          <p:spPr>
            <a:xfrm>
              <a:off x="5852328" y="401500"/>
              <a:ext cx="38780" cy="38780"/>
            </a:xfrm>
            <a:custGeom>
              <a:rect b="b" l="l" r="r" t="t"/>
              <a:pathLst>
                <a:path extrusionOk="0" h="21600" w="21600">
                  <a:moveTo>
                    <a:pt x="12480" y="0"/>
                  </a:moveTo>
                  <a:lnTo>
                    <a:pt x="8293" y="163"/>
                  </a:lnTo>
                  <a:lnTo>
                    <a:pt x="4474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2" y="17123"/>
                  </a:lnTo>
                  <a:lnTo>
                    <a:pt x="5045" y="20092"/>
                  </a:lnTo>
                  <a:lnTo>
                    <a:pt x="9116" y="21600"/>
                  </a:lnTo>
                  <a:lnTo>
                    <a:pt x="13303" y="21436"/>
                  </a:lnTo>
                  <a:lnTo>
                    <a:pt x="17123" y="19715"/>
                  </a:lnTo>
                  <a:lnTo>
                    <a:pt x="20092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5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3" name="Google Shape;823;p14"/>
            <p:cNvSpPr/>
            <p:nvPr/>
          </p:nvSpPr>
          <p:spPr>
            <a:xfrm>
              <a:off x="2414647" y="3214756"/>
              <a:ext cx="38780" cy="38780"/>
            </a:xfrm>
            <a:custGeom>
              <a:rect b="b" l="l" r="r" t="t"/>
              <a:pathLst>
                <a:path extrusionOk="0" h="21600" w="2160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1" y="16547"/>
                  </a:lnTo>
                  <a:lnTo>
                    <a:pt x="21600" y="12477"/>
                  </a:lnTo>
                  <a:lnTo>
                    <a:pt x="21436" y="8293"/>
                  </a:lnTo>
                  <a:lnTo>
                    <a:pt x="19715" y="4476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4" name="Google Shape;824;p14"/>
            <p:cNvSpPr/>
            <p:nvPr/>
          </p:nvSpPr>
          <p:spPr>
            <a:xfrm>
              <a:off x="1375700" y="2083879"/>
              <a:ext cx="38780" cy="38780"/>
            </a:xfrm>
            <a:custGeom>
              <a:rect b="b" l="l" r="r" t="t"/>
              <a:pathLst>
                <a:path extrusionOk="0" h="21600" w="21600">
                  <a:moveTo>
                    <a:pt x="12481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2" y="17123"/>
                  </a:lnTo>
                  <a:lnTo>
                    <a:pt x="5045" y="20092"/>
                  </a:lnTo>
                  <a:lnTo>
                    <a:pt x="9116" y="21600"/>
                  </a:lnTo>
                  <a:lnTo>
                    <a:pt x="13303" y="21436"/>
                  </a:lnTo>
                  <a:lnTo>
                    <a:pt x="17123" y="19715"/>
                  </a:lnTo>
                  <a:lnTo>
                    <a:pt x="20092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5" y="4477"/>
                  </a:lnTo>
                  <a:lnTo>
                    <a:pt x="16547" y="1508"/>
                  </a:lnTo>
                  <a:lnTo>
                    <a:pt x="1248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5" name="Google Shape;825;p14"/>
            <p:cNvSpPr/>
            <p:nvPr/>
          </p:nvSpPr>
          <p:spPr>
            <a:xfrm>
              <a:off x="3148720" y="1894585"/>
              <a:ext cx="38780" cy="38780"/>
            </a:xfrm>
            <a:custGeom>
              <a:rect b="b" l="l" r="r" t="t"/>
              <a:pathLst>
                <a:path extrusionOk="0" h="21600" w="21600">
                  <a:moveTo>
                    <a:pt x="12481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2" y="17123"/>
                  </a:lnTo>
                  <a:lnTo>
                    <a:pt x="5045" y="20092"/>
                  </a:lnTo>
                  <a:lnTo>
                    <a:pt x="9116" y="21600"/>
                  </a:lnTo>
                  <a:lnTo>
                    <a:pt x="13303" y="21436"/>
                  </a:lnTo>
                  <a:lnTo>
                    <a:pt x="17123" y="19715"/>
                  </a:lnTo>
                  <a:lnTo>
                    <a:pt x="20092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5" y="4477"/>
                  </a:lnTo>
                  <a:lnTo>
                    <a:pt x="16547" y="1508"/>
                  </a:lnTo>
                  <a:lnTo>
                    <a:pt x="1248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6" name="Google Shape;826;p14"/>
            <p:cNvSpPr/>
            <p:nvPr/>
          </p:nvSpPr>
          <p:spPr>
            <a:xfrm>
              <a:off x="2003781" y="3385915"/>
              <a:ext cx="38778" cy="38780"/>
            </a:xfrm>
            <a:custGeom>
              <a:rect b="b" l="l" r="r" t="t"/>
              <a:pathLst>
                <a:path extrusionOk="0" h="21600" w="21600">
                  <a:moveTo>
                    <a:pt x="12480" y="0"/>
                  </a:moveTo>
                  <a:lnTo>
                    <a:pt x="8295" y="163"/>
                  </a:lnTo>
                  <a:lnTo>
                    <a:pt x="4476" y="1882"/>
                  </a:lnTo>
                  <a:lnTo>
                    <a:pt x="1507" y="5045"/>
                  </a:lnTo>
                  <a:lnTo>
                    <a:pt x="0" y="9116"/>
                  </a:lnTo>
                  <a:lnTo>
                    <a:pt x="165" y="13303"/>
                  </a:lnTo>
                  <a:lnTo>
                    <a:pt x="1887" y="17123"/>
                  </a:lnTo>
                  <a:lnTo>
                    <a:pt x="5051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2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4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7" name="Google Shape;827;p14"/>
            <p:cNvSpPr/>
            <p:nvPr/>
          </p:nvSpPr>
          <p:spPr>
            <a:xfrm>
              <a:off x="2243235" y="3177699"/>
              <a:ext cx="38780" cy="38783"/>
            </a:xfrm>
            <a:custGeom>
              <a:rect b="b" l="l" r="r" t="t"/>
              <a:pathLst>
                <a:path extrusionOk="0" h="21600" w="21600">
                  <a:moveTo>
                    <a:pt x="12480" y="0"/>
                  </a:moveTo>
                  <a:lnTo>
                    <a:pt x="8295" y="165"/>
                  </a:lnTo>
                  <a:lnTo>
                    <a:pt x="4477" y="1887"/>
                  </a:lnTo>
                  <a:lnTo>
                    <a:pt x="1508" y="5051"/>
                  </a:lnTo>
                  <a:lnTo>
                    <a:pt x="0" y="9121"/>
                  </a:lnTo>
                  <a:lnTo>
                    <a:pt x="163" y="13307"/>
                  </a:lnTo>
                  <a:lnTo>
                    <a:pt x="1885" y="17124"/>
                  </a:lnTo>
                  <a:lnTo>
                    <a:pt x="5052" y="20089"/>
                  </a:lnTo>
                  <a:lnTo>
                    <a:pt x="9119" y="21600"/>
                  </a:lnTo>
                  <a:lnTo>
                    <a:pt x="13304" y="21437"/>
                  </a:lnTo>
                  <a:lnTo>
                    <a:pt x="17123" y="19716"/>
                  </a:lnTo>
                  <a:lnTo>
                    <a:pt x="20091" y="16552"/>
                  </a:lnTo>
                  <a:lnTo>
                    <a:pt x="21600" y="12484"/>
                  </a:lnTo>
                  <a:lnTo>
                    <a:pt x="21436" y="8298"/>
                  </a:lnTo>
                  <a:lnTo>
                    <a:pt x="19715" y="4476"/>
                  </a:lnTo>
                  <a:lnTo>
                    <a:pt x="16547" y="1507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8" name="Google Shape;828;p14"/>
            <p:cNvSpPr/>
            <p:nvPr/>
          </p:nvSpPr>
          <p:spPr>
            <a:xfrm>
              <a:off x="1335296" y="1576537"/>
              <a:ext cx="38778" cy="38774"/>
            </a:xfrm>
            <a:custGeom>
              <a:rect b="b" l="l" r="r" t="t"/>
              <a:pathLst>
                <a:path extrusionOk="0" h="21600" w="21600">
                  <a:moveTo>
                    <a:pt x="12481" y="0"/>
                  </a:moveTo>
                  <a:lnTo>
                    <a:pt x="8296" y="163"/>
                  </a:lnTo>
                  <a:lnTo>
                    <a:pt x="4477" y="1882"/>
                  </a:lnTo>
                  <a:lnTo>
                    <a:pt x="1508" y="5046"/>
                  </a:lnTo>
                  <a:lnTo>
                    <a:pt x="0" y="9117"/>
                  </a:lnTo>
                  <a:lnTo>
                    <a:pt x="163" y="13305"/>
                  </a:lnTo>
                  <a:lnTo>
                    <a:pt x="1885" y="17125"/>
                  </a:lnTo>
                  <a:lnTo>
                    <a:pt x="5052" y="20095"/>
                  </a:lnTo>
                  <a:lnTo>
                    <a:pt x="9120" y="21600"/>
                  </a:lnTo>
                  <a:lnTo>
                    <a:pt x="13305" y="21437"/>
                  </a:lnTo>
                  <a:lnTo>
                    <a:pt x="17124" y="19716"/>
                  </a:lnTo>
                  <a:lnTo>
                    <a:pt x="20092" y="16550"/>
                  </a:lnTo>
                  <a:lnTo>
                    <a:pt x="21600" y="12479"/>
                  </a:lnTo>
                  <a:lnTo>
                    <a:pt x="21435" y="8292"/>
                  </a:lnTo>
                  <a:lnTo>
                    <a:pt x="19712" y="4473"/>
                  </a:lnTo>
                  <a:lnTo>
                    <a:pt x="16548" y="1509"/>
                  </a:lnTo>
                  <a:lnTo>
                    <a:pt x="1248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9" name="Google Shape;829;p14"/>
            <p:cNvSpPr/>
            <p:nvPr/>
          </p:nvSpPr>
          <p:spPr>
            <a:xfrm>
              <a:off x="3112479" y="3101878"/>
              <a:ext cx="38780" cy="38778"/>
            </a:xfrm>
            <a:custGeom>
              <a:rect b="b" l="l" r="r" t="t"/>
              <a:pathLst>
                <a:path extrusionOk="0" h="21600" w="2160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6"/>
                  </a:lnTo>
                  <a:lnTo>
                    <a:pt x="0" y="9116"/>
                  </a:lnTo>
                  <a:lnTo>
                    <a:pt x="163" y="13304"/>
                  </a:lnTo>
                  <a:lnTo>
                    <a:pt x="1885" y="17124"/>
                  </a:lnTo>
                  <a:lnTo>
                    <a:pt x="5052" y="20093"/>
                  </a:lnTo>
                  <a:lnTo>
                    <a:pt x="9119" y="21600"/>
                  </a:lnTo>
                  <a:lnTo>
                    <a:pt x="13304" y="21435"/>
                  </a:lnTo>
                  <a:lnTo>
                    <a:pt x="17123" y="19712"/>
                  </a:lnTo>
                  <a:lnTo>
                    <a:pt x="20091" y="16548"/>
                  </a:lnTo>
                  <a:lnTo>
                    <a:pt x="21600" y="12478"/>
                  </a:lnTo>
                  <a:lnTo>
                    <a:pt x="21436" y="8294"/>
                  </a:lnTo>
                  <a:lnTo>
                    <a:pt x="19715" y="4476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0" name="Google Shape;830;p14"/>
            <p:cNvSpPr/>
            <p:nvPr/>
          </p:nvSpPr>
          <p:spPr>
            <a:xfrm>
              <a:off x="3209504" y="978954"/>
              <a:ext cx="38780" cy="38780"/>
            </a:xfrm>
            <a:custGeom>
              <a:rect b="b" l="l" r="r" t="t"/>
              <a:pathLst>
                <a:path extrusionOk="0" h="21600" w="2160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1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5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1" name="Google Shape;831;p14"/>
            <p:cNvSpPr/>
            <p:nvPr/>
          </p:nvSpPr>
          <p:spPr>
            <a:xfrm>
              <a:off x="3236883" y="220482"/>
              <a:ext cx="38780" cy="38780"/>
            </a:xfrm>
            <a:custGeom>
              <a:rect b="b" l="l" r="r" t="t"/>
              <a:pathLst>
                <a:path extrusionOk="0" h="21600" w="2160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1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5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2" name="Google Shape;832;p14"/>
            <p:cNvSpPr/>
            <p:nvPr/>
          </p:nvSpPr>
          <p:spPr>
            <a:xfrm>
              <a:off x="2546839" y="1326177"/>
              <a:ext cx="38778" cy="38773"/>
            </a:xfrm>
            <a:custGeom>
              <a:rect b="b" l="l" r="r" t="t"/>
              <a:pathLst>
                <a:path extrusionOk="0" h="21600" w="21600">
                  <a:moveTo>
                    <a:pt x="12481" y="0"/>
                  </a:moveTo>
                  <a:lnTo>
                    <a:pt x="8296" y="163"/>
                  </a:lnTo>
                  <a:lnTo>
                    <a:pt x="4477" y="1882"/>
                  </a:lnTo>
                  <a:lnTo>
                    <a:pt x="1508" y="5046"/>
                  </a:lnTo>
                  <a:lnTo>
                    <a:pt x="0" y="9118"/>
                  </a:lnTo>
                  <a:lnTo>
                    <a:pt x="163" y="13305"/>
                  </a:lnTo>
                  <a:lnTo>
                    <a:pt x="1885" y="17126"/>
                  </a:lnTo>
                  <a:lnTo>
                    <a:pt x="5052" y="20095"/>
                  </a:lnTo>
                  <a:lnTo>
                    <a:pt x="9120" y="21600"/>
                  </a:lnTo>
                  <a:lnTo>
                    <a:pt x="13305" y="21435"/>
                  </a:lnTo>
                  <a:lnTo>
                    <a:pt x="17124" y="19714"/>
                  </a:lnTo>
                  <a:lnTo>
                    <a:pt x="20092" y="16550"/>
                  </a:lnTo>
                  <a:lnTo>
                    <a:pt x="21600" y="12482"/>
                  </a:lnTo>
                  <a:lnTo>
                    <a:pt x="21435" y="8295"/>
                  </a:lnTo>
                  <a:lnTo>
                    <a:pt x="19712" y="4475"/>
                  </a:lnTo>
                  <a:lnTo>
                    <a:pt x="16548" y="1509"/>
                  </a:lnTo>
                  <a:lnTo>
                    <a:pt x="1248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3" name="Google Shape;833;p14"/>
            <p:cNvSpPr/>
            <p:nvPr/>
          </p:nvSpPr>
          <p:spPr>
            <a:xfrm>
              <a:off x="3049282" y="2865073"/>
              <a:ext cx="38778" cy="38774"/>
            </a:xfrm>
            <a:custGeom>
              <a:rect b="b" l="l" r="r" t="t"/>
              <a:pathLst>
                <a:path extrusionOk="0" h="21600" w="21600">
                  <a:moveTo>
                    <a:pt x="12481" y="0"/>
                  </a:moveTo>
                  <a:lnTo>
                    <a:pt x="8296" y="163"/>
                  </a:lnTo>
                  <a:lnTo>
                    <a:pt x="4477" y="1882"/>
                  </a:lnTo>
                  <a:lnTo>
                    <a:pt x="1508" y="5046"/>
                  </a:lnTo>
                  <a:lnTo>
                    <a:pt x="0" y="9117"/>
                  </a:lnTo>
                  <a:lnTo>
                    <a:pt x="163" y="13305"/>
                  </a:lnTo>
                  <a:lnTo>
                    <a:pt x="1882" y="17125"/>
                  </a:lnTo>
                  <a:lnTo>
                    <a:pt x="5046" y="20095"/>
                  </a:lnTo>
                  <a:lnTo>
                    <a:pt x="9116" y="21600"/>
                  </a:lnTo>
                  <a:lnTo>
                    <a:pt x="13304" y="21437"/>
                  </a:lnTo>
                  <a:lnTo>
                    <a:pt x="17124" y="19716"/>
                  </a:lnTo>
                  <a:lnTo>
                    <a:pt x="20093" y="16550"/>
                  </a:lnTo>
                  <a:lnTo>
                    <a:pt x="21600" y="12482"/>
                  </a:lnTo>
                  <a:lnTo>
                    <a:pt x="21435" y="8294"/>
                  </a:lnTo>
                  <a:lnTo>
                    <a:pt x="19712" y="4475"/>
                  </a:lnTo>
                  <a:lnTo>
                    <a:pt x="16548" y="1509"/>
                  </a:lnTo>
                  <a:lnTo>
                    <a:pt x="1248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4" name="Google Shape;834;p14"/>
            <p:cNvSpPr/>
            <p:nvPr/>
          </p:nvSpPr>
          <p:spPr>
            <a:xfrm>
              <a:off x="3109621" y="824119"/>
              <a:ext cx="38780" cy="38780"/>
            </a:xfrm>
            <a:custGeom>
              <a:rect b="b" l="l" r="r" t="t"/>
              <a:pathLst>
                <a:path extrusionOk="0" h="21600" w="21600">
                  <a:moveTo>
                    <a:pt x="12484" y="0"/>
                  </a:moveTo>
                  <a:lnTo>
                    <a:pt x="8297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1" y="16547"/>
                  </a:lnTo>
                  <a:lnTo>
                    <a:pt x="21600" y="12481"/>
                  </a:lnTo>
                  <a:lnTo>
                    <a:pt x="21437" y="8295"/>
                  </a:lnTo>
                  <a:lnTo>
                    <a:pt x="19717" y="4477"/>
                  </a:lnTo>
                  <a:lnTo>
                    <a:pt x="16554" y="1508"/>
                  </a:lnTo>
                  <a:lnTo>
                    <a:pt x="1248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5" name="Google Shape;835;p14"/>
            <p:cNvSpPr/>
            <p:nvPr/>
          </p:nvSpPr>
          <p:spPr>
            <a:xfrm>
              <a:off x="1741799" y="1774880"/>
              <a:ext cx="38780" cy="38780"/>
            </a:xfrm>
            <a:custGeom>
              <a:rect b="b" l="l" r="r" t="t"/>
              <a:pathLst>
                <a:path extrusionOk="0" h="21600" w="2160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1" y="16547"/>
                  </a:lnTo>
                  <a:lnTo>
                    <a:pt x="21600" y="12477"/>
                  </a:lnTo>
                  <a:lnTo>
                    <a:pt x="21436" y="8293"/>
                  </a:lnTo>
                  <a:lnTo>
                    <a:pt x="19715" y="4476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6" name="Google Shape;836;p14"/>
            <p:cNvSpPr/>
            <p:nvPr/>
          </p:nvSpPr>
          <p:spPr>
            <a:xfrm>
              <a:off x="1923164" y="1287688"/>
              <a:ext cx="38778" cy="38780"/>
            </a:xfrm>
            <a:custGeom>
              <a:rect b="b" l="l" r="r" t="t"/>
              <a:pathLst>
                <a:path extrusionOk="0" h="21600" w="21600">
                  <a:moveTo>
                    <a:pt x="12481" y="0"/>
                  </a:moveTo>
                  <a:lnTo>
                    <a:pt x="8296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20" y="21600"/>
                  </a:lnTo>
                  <a:lnTo>
                    <a:pt x="13305" y="21436"/>
                  </a:lnTo>
                  <a:lnTo>
                    <a:pt x="17124" y="19715"/>
                  </a:lnTo>
                  <a:lnTo>
                    <a:pt x="20092" y="16547"/>
                  </a:lnTo>
                  <a:lnTo>
                    <a:pt x="21600" y="12481"/>
                  </a:lnTo>
                  <a:lnTo>
                    <a:pt x="21435" y="8295"/>
                  </a:lnTo>
                  <a:lnTo>
                    <a:pt x="19712" y="4477"/>
                  </a:lnTo>
                  <a:lnTo>
                    <a:pt x="16548" y="1508"/>
                  </a:lnTo>
                  <a:lnTo>
                    <a:pt x="1248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7" name="Google Shape;837;p14"/>
            <p:cNvSpPr/>
            <p:nvPr/>
          </p:nvSpPr>
          <p:spPr>
            <a:xfrm>
              <a:off x="3201955" y="2851742"/>
              <a:ext cx="38778" cy="38774"/>
            </a:xfrm>
            <a:custGeom>
              <a:rect b="b" l="l" r="r" t="t"/>
              <a:pathLst>
                <a:path extrusionOk="0" h="21600" w="21600">
                  <a:moveTo>
                    <a:pt x="12480" y="0"/>
                  </a:moveTo>
                  <a:lnTo>
                    <a:pt x="8294" y="163"/>
                  </a:lnTo>
                  <a:lnTo>
                    <a:pt x="4474" y="1882"/>
                  </a:lnTo>
                  <a:lnTo>
                    <a:pt x="1508" y="5046"/>
                  </a:lnTo>
                  <a:lnTo>
                    <a:pt x="0" y="9117"/>
                  </a:lnTo>
                  <a:lnTo>
                    <a:pt x="163" y="13305"/>
                  </a:lnTo>
                  <a:lnTo>
                    <a:pt x="1882" y="17125"/>
                  </a:lnTo>
                  <a:lnTo>
                    <a:pt x="5046" y="20095"/>
                  </a:lnTo>
                  <a:lnTo>
                    <a:pt x="9116" y="21600"/>
                  </a:lnTo>
                  <a:lnTo>
                    <a:pt x="13304" y="21437"/>
                  </a:lnTo>
                  <a:lnTo>
                    <a:pt x="17124" y="19716"/>
                  </a:lnTo>
                  <a:lnTo>
                    <a:pt x="20093" y="16550"/>
                  </a:lnTo>
                  <a:lnTo>
                    <a:pt x="21600" y="12482"/>
                  </a:lnTo>
                  <a:lnTo>
                    <a:pt x="21435" y="8294"/>
                  </a:lnTo>
                  <a:lnTo>
                    <a:pt x="19712" y="4475"/>
                  </a:lnTo>
                  <a:lnTo>
                    <a:pt x="16548" y="1509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8" name="Google Shape;838;p14"/>
            <p:cNvSpPr/>
            <p:nvPr/>
          </p:nvSpPr>
          <p:spPr>
            <a:xfrm>
              <a:off x="3503216" y="2994750"/>
              <a:ext cx="38778" cy="38774"/>
            </a:xfrm>
            <a:custGeom>
              <a:rect b="b" l="l" r="r" t="t"/>
              <a:pathLst>
                <a:path extrusionOk="0" h="21600" w="21600">
                  <a:moveTo>
                    <a:pt x="12481" y="0"/>
                  </a:moveTo>
                  <a:lnTo>
                    <a:pt x="8296" y="163"/>
                  </a:lnTo>
                  <a:lnTo>
                    <a:pt x="4477" y="1882"/>
                  </a:lnTo>
                  <a:lnTo>
                    <a:pt x="1508" y="5046"/>
                  </a:lnTo>
                  <a:lnTo>
                    <a:pt x="0" y="9117"/>
                  </a:lnTo>
                  <a:lnTo>
                    <a:pt x="163" y="13305"/>
                  </a:lnTo>
                  <a:lnTo>
                    <a:pt x="1885" y="17125"/>
                  </a:lnTo>
                  <a:lnTo>
                    <a:pt x="5052" y="20095"/>
                  </a:lnTo>
                  <a:lnTo>
                    <a:pt x="9120" y="21600"/>
                  </a:lnTo>
                  <a:lnTo>
                    <a:pt x="13305" y="21437"/>
                  </a:lnTo>
                  <a:lnTo>
                    <a:pt x="17124" y="19716"/>
                  </a:lnTo>
                  <a:lnTo>
                    <a:pt x="20092" y="16550"/>
                  </a:lnTo>
                  <a:lnTo>
                    <a:pt x="21600" y="12479"/>
                  </a:lnTo>
                  <a:lnTo>
                    <a:pt x="21435" y="8292"/>
                  </a:lnTo>
                  <a:lnTo>
                    <a:pt x="19712" y="4473"/>
                  </a:lnTo>
                  <a:lnTo>
                    <a:pt x="16548" y="1509"/>
                  </a:lnTo>
                  <a:lnTo>
                    <a:pt x="1248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9" name="Google Shape;839;p14"/>
            <p:cNvSpPr/>
            <p:nvPr/>
          </p:nvSpPr>
          <p:spPr>
            <a:xfrm>
              <a:off x="4947001" y="3086532"/>
              <a:ext cx="38780" cy="38780"/>
            </a:xfrm>
            <a:custGeom>
              <a:rect b="b" l="l" r="r" t="t"/>
              <a:pathLst>
                <a:path extrusionOk="0" h="21600" w="21600">
                  <a:moveTo>
                    <a:pt x="12481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2" y="17123"/>
                  </a:lnTo>
                  <a:lnTo>
                    <a:pt x="5045" y="20092"/>
                  </a:lnTo>
                  <a:lnTo>
                    <a:pt x="9116" y="21600"/>
                  </a:lnTo>
                  <a:lnTo>
                    <a:pt x="13303" y="21436"/>
                  </a:lnTo>
                  <a:lnTo>
                    <a:pt x="17123" y="19715"/>
                  </a:lnTo>
                  <a:lnTo>
                    <a:pt x="20092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5" y="4477"/>
                  </a:lnTo>
                  <a:lnTo>
                    <a:pt x="16547" y="1508"/>
                  </a:lnTo>
                  <a:lnTo>
                    <a:pt x="1248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0" name="Google Shape;840;p14"/>
            <p:cNvSpPr/>
            <p:nvPr/>
          </p:nvSpPr>
          <p:spPr>
            <a:xfrm>
              <a:off x="2842980" y="918414"/>
              <a:ext cx="38780" cy="38785"/>
            </a:xfrm>
            <a:custGeom>
              <a:rect b="b" l="l" r="r" t="t"/>
              <a:pathLst>
                <a:path extrusionOk="0" h="21600" w="21600">
                  <a:moveTo>
                    <a:pt x="12480" y="0"/>
                  </a:moveTo>
                  <a:lnTo>
                    <a:pt x="8295" y="164"/>
                  </a:lnTo>
                  <a:lnTo>
                    <a:pt x="4477" y="1885"/>
                  </a:lnTo>
                  <a:lnTo>
                    <a:pt x="1508" y="5047"/>
                  </a:lnTo>
                  <a:lnTo>
                    <a:pt x="0" y="9118"/>
                  </a:lnTo>
                  <a:lnTo>
                    <a:pt x="163" y="13305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22" y="21600"/>
                  </a:lnTo>
                  <a:lnTo>
                    <a:pt x="13307" y="21437"/>
                  </a:lnTo>
                  <a:lnTo>
                    <a:pt x="17124" y="19715"/>
                  </a:lnTo>
                  <a:lnTo>
                    <a:pt x="20091" y="16548"/>
                  </a:lnTo>
                  <a:lnTo>
                    <a:pt x="21600" y="12482"/>
                  </a:lnTo>
                  <a:lnTo>
                    <a:pt x="21436" y="8297"/>
                  </a:lnTo>
                  <a:lnTo>
                    <a:pt x="19715" y="4476"/>
                  </a:lnTo>
                  <a:lnTo>
                    <a:pt x="16547" y="1504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1" name="Google Shape;841;p14"/>
            <p:cNvSpPr/>
            <p:nvPr/>
          </p:nvSpPr>
          <p:spPr>
            <a:xfrm>
              <a:off x="2885320" y="300203"/>
              <a:ext cx="38780" cy="38778"/>
            </a:xfrm>
            <a:custGeom>
              <a:rect b="b" l="l" r="r" t="t"/>
              <a:pathLst>
                <a:path extrusionOk="0" h="21600" w="21600">
                  <a:moveTo>
                    <a:pt x="12480" y="0"/>
                  </a:moveTo>
                  <a:lnTo>
                    <a:pt x="8295" y="164"/>
                  </a:lnTo>
                  <a:lnTo>
                    <a:pt x="4477" y="1884"/>
                  </a:lnTo>
                  <a:lnTo>
                    <a:pt x="1508" y="5044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4"/>
                  </a:lnTo>
                  <a:lnTo>
                    <a:pt x="20091" y="16547"/>
                  </a:lnTo>
                  <a:lnTo>
                    <a:pt x="21600" y="12480"/>
                  </a:lnTo>
                  <a:lnTo>
                    <a:pt x="21436" y="8295"/>
                  </a:lnTo>
                  <a:lnTo>
                    <a:pt x="19715" y="4476"/>
                  </a:lnTo>
                  <a:lnTo>
                    <a:pt x="16547" y="1507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2" name="Google Shape;842;p14"/>
            <p:cNvSpPr/>
            <p:nvPr/>
          </p:nvSpPr>
          <p:spPr>
            <a:xfrm>
              <a:off x="2656871" y="922161"/>
              <a:ext cx="38780" cy="38780"/>
            </a:xfrm>
            <a:custGeom>
              <a:rect b="b" l="l" r="r" t="t"/>
              <a:pathLst>
                <a:path extrusionOk="0" h="21600" w="2160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1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5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3" name="Google Shape;843;p14"/>
            <p:cNvSpPr/>
            <p:nvPr/>
          </p:nvSpPr>
          <p:spPr>
            <a:xfrm>
              <a:off x="2693193" y="549641"/>
              <a:ext cx="38778" cy="38780"/>
            </a:xfrm>
            <a:custGeom>
              <a:rect b="b" l="l" r="r" t="t"/>
              <a:pathLst>
                <a:path extrusionOk="0" h="21600" w="21600">
                  <a:moveTo>
                    <a:pt x="12481" y="0"/>
                  </a:moveTo>
                  <a:lnTo>
                    <a:pt x="8296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20" y="21600"/>
                  </a:lnTo>
                  <a:lnTo>
                    <a:pt x="13305" y="21436"/>
                  </a:lnTo>
                  <a:lnTo>
                    <a:pt x="17124" y="19715"/>
                  </a:lnTo>
                  <a:lnTo>
                    <a:pt x="20092" y="16547"/>
                  </a:lnTo>
                  <a:lnTo>
                    <a:pt x="21600" y="12480"/>
                  </a:lnTo>
                  <a:lnTo>
                    <a:pt x="21435" y="8293"/>
                  </a:lnTo>
                  <a:lnTo>
                    <a:pt x="19712" y="4474"/>
                  </a:lnTo>
                  <a:lnTo>
                    <a:pt x="16548" y="1508"/>
                  </a:lnTo>
                  <a:lnTo>
                    <a:pt x="1248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4" name="Google Shape;844;p14"/>
            <p:cNvSpPr/>
            <p:nvPr/>
          </p:nvSpPr>
          <p:spPr>
            <a:xfrm>
              <a:off x="2274606" y="794902"/>
              <a:ext cx="38778" cy="38780"/>
            </a:xfrm>
            <a:custGeom>
              <a:rect b="b" l="l" r="r" t="t"/>
              <a:pathLst>
                <a:path extrusionOk="0" h="21600" w="21600">
                  <a:moveTo>
                    <a:pt x="12481" y="0"/>
                  </a:moveTo>
                  <a:lnTo>
                    <a:pt x="8296" y="163"/>
                  </a:lnTo>
                  <a:lnTo>
                    <a:pt x="4477" y="1885"/>
                  </a:lnTo>
                  <a:lnTo>
                    <a:pt x="1508" y="5052"/>
                  </a:lnTo>
                  <a:lnTo>
                    <a:pt x="0" y="9119"/>
                  </a:lnTo>
                  <a:lnTo>
                    <a:pt x="163" y="13304"/>
                  </a:lnTo>
                  <a:lnTo>
                    <a:pt x="1885" y="17123"/>
                  </a:lnTo>
                  <a:lnTo>
                    <a:pt x="5052" y="20091"/>
                  </a:lnTo>
                  <a:lnTo>
                    <a:pt x="9120" y="21600"/>
                  </a:lnTo>
                  <a:lnTo>
                    <a:pt x="13305" y="21436"/>
                  </a:lnTo>
                  <a:lnTo>
                    <a:pt x="17124" y="19715"/>
                  </a:lnTo>
                  <a:lnTo>
                    <a:pt x="20092" y="16547"/>
                  </a:lnTo>
                  <a:lnTo>
                    <a:pt x="21600" y="12480"/>
                  </a:lnTo>
                  <a:lnTo>
                    <a:pt x="21435" y="8295"/>
                  </a:lnTo>
                  <a:lnTo>
                    <a:pt x="19712" y="4477"/>
                  </a:lnTo>
                  <a:lnTo>
                    <a:pt x="16548" y="1508"/>
                  </a:lnTo>
                  <a:lnTo>
                    <a:pt x="1248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45" name="Google Shape;845;p14"/>
          <p:cNvGrpSpPr/>
          <p:nvPr/>
        </p:nvGrpSpPr>
        <p:grpSpPr>
          <a:xfrm>
            <a:off x="0" y="0"/>
            <a:ext cx="3460928" cy="6789523"/>
            <a:chOff x="542923" y="-4008757"/>
            <a:chExt cx="3460928" cy="6789523"/>
          </a:xfrm>
        </p:grpSpPr>
        <p:sp>
          <p:nvSpPr>
            <p:cNvPr id="846" name="Google Shape;846;p14"/>
            <p:cNvSpPr/>
            <p:nvPr/>
          </p:nvSpPr>
          <p:spPr>
            <a:xfrm>
              <a:off x="542923" y="-4008757"/>
              <a:ext cx="3460928" cy="2892153"/>
            </a:xfrm>
            <a:custGeom>
              <a:rect b="b" l="l" r="r" t="t"/>
              <a:pathLst>
                <a:path extrusionOk="0" h="21600" w="21600">
                  <a:moveTo>
                    <a:pt x="21503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231" y="21529"/>
                  </a:lnTo>
                  <a:lnTo>
                    <a:pt x="454" y="21449"/>
                  </a:lnTo>
                  <a:lnTo>
                    <a:pt x="674" y="21361"/>
                  </a:lnTo>
                  <a:lnTo>
                    <a:pt x="892" y="21263"/>
                  </a:lnTo>
                  <a:lnTo>
                    <a:pt x="1106" y="21157"/>
                  </a:lnTo>
                  <a:lnTo>
                    <a:pt x="1316" y="21044"/>
                  </a:lnTo>
                  <a:lnTo>
                    <a:pt x="1521" y="20924"/>
                  </a:lnTo>
                  <a:lnTo>
                    <a:pt x="1721" y="20796"/>
                  </a:lnTo>
                  <a:lnTo>
                    <a:pt x="1914" y="20663"/>
                  </a:lnTo>
                  <a:lnTo>
                    <a:pt x="2101" y="20524"/>
                  </a:lnTo>
                  <a:lnTo>
                    <a:pt x="2280" y="20381"/>
                  </a:lnTo>
                  <a:lnTo>
                    <a:pt x="2451" y="20232"/>
                  </a:lnTo>
                  <a:lnTo>
                    <a:pt x="2613" y="20080"/>
                  </a:lnTo>
                  <a:lnTo>
                    <a:pt x="2765" y="19925"/>
                  </a:lnTo>
                  <a:lnTo>
                    <a:pt x="2980" y="19715"/>
                  </a:lnTo>
                  <a:lnTo>
                    <a:pt x="3193" y="19547"/>
                  </a:lnTo>
                  <a:lnTo>
                    <a:pt x="3402" y="19417"/>
                  </a:lnTo>
                  <a:lnTo>
                    <a:pt x="3608" y="19325"/>
                  </a:lnTo>
                  <a:lnTo>
                    <a:pt x="3810" y="19267"/>
                  </a:lnTo>
                  <a:lnTo>
                    <a:pt x="4008" y="19241"/>
                  </a:lnTo>
                  <a:lnTo>
                    <a:pt x="6903" y="19241"/>
                  </a:lnTo>
                  <a:lnTo>
                    <a:pt x="6718" y="19084"/>
                  </a:lnTo>
                  <a:lnTo>
                    <a:pt x="6486" y="18868"/>
                  </a:lnTo>
                  <a:lnTo>
                    <a:pt x="6300" y="18641"/>
                  </a:lnTo>
                  <a:lnTo>
                    <a:pt x="6189" y="18399"/>
                  </a:lnTo>
                  <a:lnTo>
                    <a:pt x="6171" y="18270"/>
                  </a:lnTo>
                  <a:lnTo>
                    <a:pt x="6184" y="18135"/>
                  </a:lnTo>
                  <a:lnTo>
                    <a:pt x="6313" y="17844"/>
                  </a:lnTo>
                  <a:lnTo>
                    <a:pt x="6517" y="17669"/>
                  </a:lnTo>
                  <a:lnTo>
                    <a:pt x="6634" y="17645"/>
                  </a:lnTo>
                  <a:lnTo>
                    <a:pt x="14336" y="17645"/>
                  </a:lnTo>
                  <a:lnTo>
                    <a:pt x="14373" y="17565"/>
                  </a:lnTo>
                  <a:lnTo>
                    <a:pt x="14522" y="17292"/>
                  </a:lnTo>
                  <a:lnTo>
                    <a:pt x="14714" y="17006"/>
                  </a:lnTo>
                  <a:lnTo>
                    <a:pt x="14965" y="16707"/>
                  </a:lnTo>
                  <a:lnTo>
                    <a:pt x="15116" y="16554"/>
                  </a:lnTo>
                  <a:lnTo>
                    <a:pt x="15288" y="16397"/>
                  </a:lnTo>
                  <a:lnTo>
                    <a:pt x="15482" y="16236"/>
                  </a:lnTo>
                  <a:lnTo>
                    <a:pt x="15699" y="16073"/>
                  </a:lnTo>
                  <a:lnTo>
                    <a:pt x="15942" y="15907"/>
                  </a:lnTo>
                  <a:lnTo>
                    <a:pt x="16212" y="15737"/>
                  </a:lnTo>
                  <a:lnTo>
                    <a:pt x="16511" y="15564"/>
                  </a:lnTo>
                  <a:lnTo>
                    <a:pt x="16718" y="15437"/>
                  </a:lnTo>
                  <a:lnTo>
                    <a:pt x="16899" y="15299"/>
                  </a:lnTo>
                  <a:lnTo>
                    <a:pt x="17056" y="15152"/>
                  </a:lnTo>
                  <a:lnTo>
                    <a:pt x="17190" y="14996"/>
                  </a:lnTo>
                  <a:lnTo>
                    <a:pt x="17397" y="14660"/>
                  </a:lnTo>
                  <a:lnTo>
                    <a:pt x="17533" y="14297"/>
                  </a:lnTo>
                  <a:lnTo>
                    <a:pt x="17610" y="13912"/>
                  </a:lnTo>
                  <a:lnTo>
                    <a:pt x="17642" y="13509"/>
                  </a:lnTo>
                  <a:lnTo>
                    <a:pt x="17644" y="13303"/>
                  </a:lnTo>
                  <a:lnTo>
                    <a:pt x="17640" y="13095"/>
                  </a:lnTo>
                  <a:lnTo>
                    <a:pt x="17630" y="12884"/>
                  </a:lnTo>
                  <a:lnTo>
                    <a:pt x="17618" y="12673"/>
                  </a:lnTo>
                  <a:lnTo>
                    <a:pt x="17603" y="12461"/>
                  </a:lnTo>
                  <a:lnTo>
                    <a:pt x="17588" y="12250"/>
                  </a:lnTo>
                  <a:lnTo>
                    <a:pt x="17574" y="12039"/>
                  </a:lnTo>
                  <a:lnTo>
                    <a:pt x="17563" y="11830"/>
                  </a:lnTo>
                  <a:lnTo>
                    <a:pt x="17557" y="11623"/>
                  </a:lnTo>
                  <a:lnTo>
                    <a:pt x="17556" y="11418"/>
                  </a:lnTo>
                  <a:lnTo>
                    <a:pt x="17564" y="11217"/>
                  </a:lnTo>
                  <a:lnTo>
                    <a:pt x="17608" y="10828"/>
                  </a:lnTo>
                  <a:lnTo>
                    <a:pt x="17702" y="10460"/>
                  </a:lnTo>
                  <a:lnTo>
                    <a:pt x="17858" y="10118"/>
                  </a:lnTo>
                  <a:lnTo>
                    <a:pt x="17964" y="9959"/>
                  </a:lnTo>
                  <a:lnTo>
                    <a:pt x="18089" y="9758"/>
                  </a:lnTo>
                  <a:lnTo>
                    <a:pt x="18183" y="9539"/>
                  </a:lnTo>
                  <a:lnTo>
                    <a:pt x="18249" y="9303"/>
                  </a:lnTo>
                  <a:lnTo>
                    <a:pt x="18288" y="9054"/>
                  </a:lnTo>
                  <a:lnTo>
                    <a:pt x="18305" y="8794"/>
                  </a:lnTo>
                  <a:lnTo>
                    <a:pt x="18303" y="8526"/>
                  </a:lnTo>
                  <a:lnTo>
                    <a:pt x="18283" y="8252"/>
                  </a:lnTo>
                  <a:lnTo>
                    <a:pt x="18249" y="7974"/>
                  </a:lnTo>
                  <a:lnTo>
                    <a:pt x="18204" y="7696"/>
                  </a:lnTo>
                  <a:lnTo>
                    <a:pt x="18151" y="7419"/>
                  </a:lnTo>
                  <a:lnTo>
                    <a:pt x="18093" y="7147"/>
                  </a:lnTo>
                  <a:lnTo>
                    <a:pt x="18032" y="6882"/>
                  </a:lnTo>
                  <a:lnTo>
                    <a:pt x="17971" y="6626"/>
                  </a:lnTo>
                  <a:lnTo>
                    <a:pt x="17914" y="6382"/>
                  </a:lnTo>
                  <a:lnTo>
                    <a:pt x="17863" y="6153"/>
                  </a:lnTo>
                  <a:lnTo>
                    <a:pt x="17822" y="5941"/>
                  </a:lnTo>
                  <a:lnTo>
                    <a:pt x="17777" y="5579"/>
                  </a:lnTo>
                  <a:lnTo>
                    <a:pt x="17773" y="5287"/>
                  </a:lnTo>
                  <a:lnTo>
                    <a:pt x="17784" y="5025"/>
                  </a:lnTo>
                  <a:lnTo>
                    <a:pt x="17812" y="4792"/>
                  </a:lnTo>
                  <a:lnTo>
                    <a:pt x="17909" y="4402"/>
                  </a:lnTo>
                  <a:lnTo>
                    <a:pt x="18057" y="4103"/>
                  </a:lnTo>
                  <a:lnTo>
                    <a:pt x="18252" y="3880"/>
                  </a:lnTo>
                  <a:lnTo>
                    <a:pt x="18485" y="3718"/>
                  </a:lnTo>
                  <a:lnTo>
                    <a:pt x="18752" y="3602"/>
                  </a:lnTo>
                  <a:lnTo>
                    <a:pt x="19045" y="3516"/>
                  </a:lnTo>
                  <a:lnTo>
                    <a:pt x="19685" y="3379"/>
                  </a:lnTo>
                  <a:lnTo>
                    <a:pt x="19852" y="3341"/>
                  </a:lnTo>
                  <a:lnTo>
                    <a:pt x="20188" y="3247"/>
                  </a:lnTo>
                  <a:lnTo>
                    <a:pt x="20523" y="3117"/>
                  </a:lnTo>
                  <a:lnTo>
                    <a:pt x="20688" y="3033"/>
                  </a:lnTo>
                  <a:lnTo>
                    <a:pt x="20849" y="2935"/>
                  </a:lnTo>
                  <a:lnTo>
                    <a:pt x="21007" y="2821"/>
                  </a:lnTo>
                  <a:lnTo>
                    <a:pt x="21161" y="2688"/>
                  </a:lnTo>
                  <a:lnTo>
                    <a:pt x="21377" y="2426"/>
                  </a:lnTo>
                  <a:lnTo>
                    <a:pt x="21511" y="2132"/>
                  </a:lnTo>
                  <a:lnTo>
                    <a:pt x="21580" y="1811"/>
                  </a:lnTo>
                  <a:lnTo>
                    <a:pt x="21600" y="1466"/>
                  </a:lnTo>
                  <a:lnTo>
                    <a:pt x="21596" y="1285"/>
                  </a:lnTo>
                  <a:lnTo>
                    <a:pt x="21586" y="1099"/>
                  </a:lnTo>
                  <a:lnTo>
                    <a:pt x="21571" y="909"/>
                  </a:lnTo>
                  <a:lnTo>
                    <a:pt x="21554" y="716"/>
                  </a:lnTo>
                  <a:lnTo>
                    <a:pt x="21537" y="518"/>
                  </a:lnTo>
                  <a:lnTo>
                    <a:pt x="21520" y="318"/>
                  </a:lnTo>
                  <a:lnTo>
                    <a:pt x="21507" y="114"/>
                  </a:lnTo>
                  <a:lnTo>
                    <a:pt x="21503" y="0"/>
                  </a:lnTo>
                  <a:close/>
                </a:path>
              </a:pathLst>
            </a:custGeom>
            <a:solidFill>
              <a:srgbClr val="F2452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7" name="Google Shape;847;p14"/>
            <p:cNvSpPr/>
            <p:nvPr/>
          </p:nvSpPr>
          <p:spPr>
            <a:xfrm>
              <a:off x="1174527" y="2352106"/>
              <a:ext cx="1654813" cy="428660"/>
            </a:xfrm>
            <a:custGeom>
              <a:rect b="b" l="l" r="r" t="t"/>
              <a:pathLst>
                <a:path extrusionOk="0" h="21600" w="21600">
                  <a:moveTo>
                    <a:pt x="6055" y="10767"/>
                  </a:moveTo>
                  <a:lnTo>
                    <a:pt x="0" y="10767"/>
                  </a:lnTo>
                  <a:lnTo>
                    <a:pt x="404" y="10795"/>
                  </a:lnTo>
                  <a:lnTo>
                    <a:pt x="798" y="11009"/>
                  </a:lnTo>
                  <a:lnTo>
                    <a:pt x="1180" y="11394"/>
                  </a:lnTo>
                  <a:lnTo>
                    <a:pt x="1551" y="11933"/>
                  </a:lnTo>
                  <a:lnTo>
                    <a:pt x="1908" y="12612"/>
                  </a:lnTo>
                  <a:lnTo>
                    <a:pt x="2252" y="13414"/>
                  </a:lnTo>
                  <a:lnTo>
                    <a:pt x="2582" y="14325"/>
                  </a:lnTo>
                  <a:lnTo>
                    <a:pt x="3542" y="17227"/>
                  </a:lnTo>
                  <a:lnTo>
                    <a:pt x="3969" y="18485"/>
                  </a:lnTo>
                  <a:lnTo>
                    <a:pt x="4368" y="19572"/>
                  </a:lnTo>
                  <a:lnTo>
                    <a:pt x="4744" y="20458"/>
                  </a:lnTo>
                  <a:lnTo>
                    <a:pt x="5102" y="21112"/>
                  </a:lnTo>
                  <a:lnTo>
                    <a:pt x="5790" y="21600"/>
                  </a:lnTo>
                  <a:lnTo>
                    <a:pt x="6129" y="21372"/>
                  </a:lnTo>
                  <a:lnTo>
                    <a:pt x="6473" y="20789"/>
                  </a:lnTo>
                  <a:lnTo>
                    <a:pt x="6827" y="19819"/>
                  </a:lnTo>
                  <a:lnTo>
                    <a:pt x="7245" y="17979"/>
                  </a:lnTo>
                  <a:lnTo>
                    <a:pt x="7352" y="16295"/>
                  </a:lnTo>
                  <a:lnTo>
                    <a:pt x="7309" y="15501"/>
                  </a:lnTo>
                  <a:lnTo>
                    <a:pt x="7067" y="13983"/>
                  </a:lnTo>
                  <a:lnTo>
                    <a:pt x="6672" y="12537"/>
                  </a:lnTo>
                  <a:lnTo>
                    <a:pt x="6185" y="11122"/>
                  </a:lnTo>
                  <a:lnTo>
                    <a:pt x="6055" y="10767"/>
                  </a:lnTo>
                  <a:close/>
                  <a:moveTo>
                    <a:pt x="21600" y="0"/>
                  </a:moveTo>
                  <a:lnTo>
                    <a:pt x="5494" y="0"/>
                  </a:lnTo>
                  <a:lnTo>
                    <a:pt x="5760" y="93"/>
                  </a:lnTo>
                  <a:lnTo>
                    <a:pt x="6048" y="409"/>
                  </a:lnTo>
                  <a:lnTo>
                    <a:pt x="6681" y="1591"/>
                  </a:lnTo>
                  <a:lnTo>
                    <a:pt x="7025" y="2400"/>
                  </a:lnTo>
                  <a:lnTo>
                    <a:pt x="7387" y="3316"/>
                  </a:lnTo>
                  <a:lnTo>
                    <a:pt x="8163" y="5353"/>
                  </a:lnTo>
                  <a:lnTo>
                    <a:pt x="8575" y="6417"/>
                  </a:lnTo>
                  <a:lnTo>
                    <a:pt x="9003" y="7472"/>
                  </a:lnTo>
                  <a:lnTo>
                    <a:pt x="9445" y="8490"/>
                  </a:lnTo>
                  <a:lnTo>
                    <a:pt x="9901" y="9443"/>
                  </a:lnTo>
                  <a:lnTo>
                    <a:pt x="10371" y="10301"/>
                  </a:lnTo>
                  <a:lnTo>
                    <a:pt x="10854" y="11035"/>
                  </a:lnTo>
                  <a:lnTo>
                    <a:pt x="11349" y="11617"/>
                  </a:lnTo>
                  <a:lnTo>
                    <a:pt x="11882" y="12132"/>
                  </a:lnTo>
                  <a:lnTo>
                    <a:pt x="12396" y="12595"/>
                  </a:lnTo>
                  <a:lnTo>
                    <a:pt x="12894" y="13003"/>
                  </a:lnTo>
                  <a:lnTo>
                    <a:pt x="13377" y="13350"/>
                  </a:lnTo>
                  <a:lnTo>
                    <a:pt x="13847" y="13631"/>
                  </a:lnTo>
                  <a:lnTo>
                    <a:pt x="14308" y="13844"/>
                  </a:lnTo>
                  <a:lnTo>
                    <a:pt x="14762" y="13983"/>
                  </a:lnTo>
                  <a:lnTo>
                    <a:pt x="15212" y="14043"/>
                  </a:lnTo>
                  <a:lnTo>
                    <a:pt x="15659" y="14021"/>
                  </a:lnTo>
                  <a:lnTo>
                    <a:pt x="16106" y="13912"/>
                  </a:lnTo>
                  <a:lnTo>
                    <a:pt x="16555" y="13711"/>
                  </a:lnTo>
                  <a:lnTo>
                    <a:pt x="17010" y="13414"/>
                  </a:lnTo>
                  <a:lnTo>
                    <a:pt x="17473" y="13017"/>
                  </a:lnTo>
                  <a:lnTo>
                    <a:pt x="17945" y="12516"/>
                  </a:lnTo>
                  <a:lnTo>
                    <a:pt x="18430" y="11904"/>
                  </a:lnTo>
                  <a:lnTo>
                    <a:pt x="18930" y="11180"/>
                  </a:lnTo>
                  <a:lnTo>
                    <a:pt x="19275" y="10604"/>
                  </a:lnTo>
                  <a:lnTo>
                    <a:pt x="19848" y="9389"/>
                  </a:lnTo>
                  <a:lnTo>
                    <a:pt x="20288" y="8091"/>
                  </a:lnTo>
                  <a:lnTo>
                    <a:pt x="20625" y="6710"/>
                  </a:lnTo>
                  <a:lnTo>
                    <a:pt x="20890" y="5245"/>
                  </a:lnTo>
                  <a:lnTo>
                    <a:pt x="21113" y="3696"/>
                  </a:lnTo>
                  <a:lnTo>
                    <a:pt x="21322" y="2063"/>
                  </a:lnTo>
                  <a:lnTo>
                    <a:pt x="21432" y="1215"/>
                  </a:lnTo>
                  <a:lnTo>
                    <a:pt x="21550" y="346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2452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848" name="Google Shape;848;p14"/>
          <p:cNvCxnSpPr/>
          <p:nvPr/>
        </p:nvCxnSpPr>
        <p:spPr>
          <a:xfrm>
            <a:off x="8208225" y="5486400"/>
            <a:ext cx="1" cy="13716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49" name="Google Shape;849;p14"/>
          <p:cNvSpPr txBox="1"/>
          <p:nvPr/>
        </p:nvSpPr>
        <p:spPr>
          <a:xfrm>
            <a:off x="482600" y="459105"/>
            <a:ext cx="8135100" cy="36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i="0" lang="en-US" sz="19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  Two main physiochemical parameters-:</a:t>
            </a:r>
            <a:endParaRPr sz="1300"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9525" marR="0" rtl="0" algn="l">
              <a:lnSpc>
                <a:spcPct val="100000"/>
              </a:lnSpc>
              <a:spcBef>
                <a:spcPts val="6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i="0" lang="en-US" sz="1700" u="sng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1.Hydrophobicity</a:t>
            </a:r>
            <a:endParaRPr sz="1300"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9525" marR="0" rtl="0" algn="l">
              <a:lnSpc>
                <a:spcPct val="100000"/>
              </a:lnSpc>
              <a:spcBef>
                <a:spcPts val="6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i="0" lang="en-US" sz="17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weak hydrophobic amino acids {M, V, A, P, C} Q1</a:t>
            </a:r>
            <a:endParaRPr sz="1300"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9525" marR="0" rtl="0" algn="l">
              <a:lnSpc>
                <a:spcPct val="100000"/>
              </a:lnSpc>
              <a:spcBef>
                <a:spcPts val="6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i="0" lang="en-US" sz="17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strong hydrophobic amino acids SH {F, L, I, Y, W}; Q2</a:t>
            </a:r>
            <a:endParaRPr sz="1300"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9525" marR="0" rtl="0" algn="l">
              <a:lnSpc>
                <a:spcPct val="100000"/>
              </a:lnSpc>
              <a:spcBef>
                <a:spcPts val="6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i="0" lang="en-US" sz="17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weak hydrophilic amino acids WP {T, H, Q, E, G}; Q3</a:t>
            </a:r>
            <a:endParaRPr sz="1300"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9525" marR="0" rtl="0" algn="l">
              <a:lnSpc>
                <a:spcPct val="100000"/>
              </a:lnSpc>
              <a:spcBef>
                <a:spcPts val="6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i="0" lang="en-US" sz="17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strong hydrophilic amino acids SP {S, N, K, D, R}; Q4</a:t>
            </a:r>
            <a:endParaRPr sz="1300"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9525" marR="0" rtl="0" algn="l">
              <a:lnSpc>
                <a:spcPct val="100000"/>
              </a:lnSpc>
              <a:spcBef>
                <a:spcPts val="6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i="0" lang="en-US" sz="17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xi  = cos(2π i/20),	yi = sin(2π i/20),  i = 0, 1, 2 . . . 19.</a:t>
            </a:r>
            <a:endParaRPr sz="1300"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9525" marR="0" rtl="0" algn="l">
              <a:lnSpc>
                <a:spcPct val="100000"/>
              </a:lnSpc>
              <a:spcBef>
                <a:spcPts val="675"/>
              </a:spcBef>
              <a:spcAft>
                <a:spcPts val="0"/>
              </a:spcAft>
              <a:buClr>
                <a:srgbClr val="001B2F"/>
              </a:buClr>
              <a:buSzPts val="1800"/>
              <a:buFont typeface="Poppins Light"/>
              <a:buNone/>
            </a:pPr>
            <a:r>
              <a:t/>
            </a:r>
            <a:endParaRPr i="0" sz="1700" u="none" cap="none" strike="noStrike">
              <a:solidFill>
                <a:srgbClr val="34485A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br>
              <a:rPr i="0" lang="en-US" sz="17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</a:br>
            <a:endParaRPr i="0" sz="1700" u="none" cap="none" strike="noStrike">
              <a:solidFill>
                <a:srgbClr val="000000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i="0" sz="1700" u="none" cap="none" strike="noStrike">
              <a:solidFill>
                <a:srgbClr val="000000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pic>
        <p:nvPicPr>
          <p:cNvPr descr="Screenshot (13)" id="850" name="Google Shape;850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50565" y="2911475"/>
            <a:ext cx="4962525" cy="4119880"/>
          </a:xfrm>
          <a:prstGeom prst="rect">
            <a:avLst/>
          </a:prstGeom>
          <a:noFill/>
          <a:ln>
            <a:noFill/>
          </a:ln>
        </p:spPr>
      </p:pic>
      <p:sp>
        <p:nvSpPr>
          <p:cNvPr id="851" name="Google Shape;851;p14"/>
          <p:cNvSpPr txBox="1"/>
          <p:nvPr/>
        </p:nvSpPr>
        <p:spPr>
          <a:xfrm>
            <a:off x="805180" y="4655185"/>
            <a:ext cx="1995170" cy="1225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9525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6050"/>
              </a:buClr>
              <a:buSzPts val="800"/>
              <a:buFont typeface="Arial"/>
              <a:buNone/>
            </a:pPr>
            <a:r>
              <a:rPr b="1" i="1" lang="en-US" sz="800" u="none" cap="none" strike="noStrike">
                <a:solidFill>
                  <a:srgbClr val="F36050"/>
                </a:solidFill>
                <a:latin typeface="Arial"/>
                <a:ea typeface="Arial"/>
                <a:cs typeface="Arial"/>
                <a:sym typeface="Arial"/>
              </a:rPr>
              <a:t>Source: 2</a:t>
            </a:r>
            <a:endParaRPr/>
          </a:p>
        </p:txBody>
      </p:sp>
      <p:sp>
        <p:nvSpPr>
          <p:cNvPr id="852" name="Google Shape;852;p14"/>
          <p:cNvSpPr txBox="1"/>
          <p:nvPr/>
        </p:nvSpPr>
        <p:spPr>
          <a:xfrm>
            <a:off x="-125450" y="0"/>
            <a:ext cx="91440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2900" cap="none" strike="noStrike">
                <a:solidFill>
                  <a:srgbClr val="5C2CCE"/>
                </a:solidFill>
                <a:latin typeface="Comfortaa"/>
                <a:ea typeface="Comfortaa"/>
                <a:cs typeface="Comfortaa"/>
                <a:sym typeface="Comfortaa"/>
              </a:rPr>
              <a:t> FOR </a:t>
            </a:r>
            <a:r>
              <a:rPr b="1" i="0" lang="en-US" sz="2900" cap="none" strike="noStrike">
                <a:solidFill>
                  <a:schemeClr val="accent3"/>
                </a:solidFill>
                <a:latin typeface="Comfortaa"/>
                <a:ea typeface="Comfortaa"/>
                <a:cs typeface="Comfortaa"/>
                <a:sym typeface="Comfortaa"/>
              </a:rPr>
              <a:t>X </a:t>
            </a:r>
            <a:r>
              <a:rPr b="1" i="0" lang="en-US" sz="2900" cap="none" strike="noStrike">
                <a:solidFill>
                  <a:srgbClr val="5C2CCE"/>
                </a:solidFill>
                <a:latin typeface="Comfortaa"/>
                <a:ea typeface="Comfortaa"/>
                <a:cs typeface="Comfortaa"/>
                <a:sym typeface="Comfortaa"/>
              </a:rPr>
              <a:t>AND </a:t>
            </a:r>
            <a:r>
              <a:rPr b="1" i="0" lang="en-US" sz="2900" cap="none" strike="noStrike">
                <a:solidFill>
                  <a:schemeClr val="accent3"/>
                </a:solidFill>
                <a:latin typeface="Comfortaa"/>
                <a:ea typeface="Comfortaa"/>
                <a:cs typeface="Comfortaa"/>
                <a:sym typeface="Comfortaa"/>
              </a:rPr>
              <a:t>Y</a:t>
            </a:r>
            <a:r>
              <a:rPr b="1" i="0" lang="en-US" sz="2900" cap="none" strike="noStrike">
                <a:solidFill>
                  <a:srgbClr val="5C2CCE"/>
                </a:solidFill>
                <a:latin typeface="Comfortaa"/>
                <a:ea typeface="Comfortaa"/>
                <a:cs typeface="Comfortaa"/>
                <a:sym typeface="Comfortaa"/>
              </a:rPr>
              <a:t> COORDINATE</a:t>
            </a:r>
            <a:endParaRPr b="1" sz="1100">
              <a:solidFill>
                <a:srgbClr val="5C2CCE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6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p15"/>
          <p:cNvSpPr txBox="1"/>
          <p:nvPr>
            <p:ph type="title"/>
          </p:nvPr>
        </p:nvSpPr>
        <p:spPr>
          <a:xfrm>
            <a:off x="225849" y="1900"/>
            <a:ext cx="8684100" cy="6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391795" lvl="0" marL="400050" marR="317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B2F"/>
              </a:buClr>
              <a:buSzPts val="4000"/>
              <a:buFont typeface="Arial"/>
              <a:buNone/>
            </a:pPr>
            <a:r>
              <a:rPr lang="en-US" sz="2900">
                <a:solidFill>
                  <a:srgbClr val="5C2CCE"/>
                </a:solidFill>
                <a:latin typeface="Comfortaa"/>
                <a:ea typeface="Comfortaa"/>
                <a:cs typeface="Comfortaa"/>
                <a:sym typeface="Comfortaa"/>
              </a:rPr>
              <a:t>GRAPHICAL REPRESENTATION</a:t>
            </a:r>
            <a:endParaRPr sz="1750">
              <a:solidFill>
                <a:srgbClr val="5C2CCE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grpSp>
        <p:nvGrpSpPr>
          <p:cNvPr id="858" name="Google Shape;858;p15"/>
          <p:cNvGrpSpPr/>
          <p:nvPr/>
        </p:nvGrpSpPr>
        <p:grpSpPr>
          <a:xfrm>
            <a:off x="1972699" y="288877"/>
            <a:ext cx="269644" cy="279782"/>
            <a:chOff x="0" y="0"/>
            <a:chExt cx="359523" cy="373040"/>
          </a:xfrm>
        </p:grpSpPr>
        <p:sp>
          <p:nvSpPr>
            <p:cNvPr id="859" name="Google Shape;859;p15"/>
            <p:cNvSpPr/>
            <p:nvPr/>
          </p:nvSpPr>
          <p:spPr>
            <a:xfrm>
              <a:off x="296898" y="0"/>
              <a:ext cx="62625" cy="162180"/>
            </a:xfrm>
            <a:custGeom>
              <a:rect b="b" l="l" r="r" t="t"/>
              <a:pathLst>
                <a:path extrusionOk="0" h="21600" w="21600">
                  <a:moveTo>
                    <a:pt x="5870" y="0"/>
                  </a:moveTo>
                  <a:lnTo>
                    <a:pt x="4139" y="223"/>
                  </a:lnTo>
                  <a:lnTo>
                    <a:pt x="3679" y="585"/>
                  </a:lnTo>
                  <a:lnTo>
                    <a:pt x="4529" y="1565"/>
                  </a:lnTo>
                  <a:lnTo>
                    <a:pt x="3885" y="2001"/>
                  </a:lnTo>
                  <a:lnTo>
                    <a:pt x="0" y="4340"/>
                  </a:lnTo>
                  <a:lnTo>
                    <a:pt x="2181" y="6859"/>
                  </a:lnTo>
                  <a:lnTo>
                    <a:pt x="8932" y="7825"/>
                  </a:lnTo>
                  <a:lnTo>
                    <a:pt x="10123" y="8021"/>
                  </a:lnTo>
                  <a:lnTo>
                    <a:pt x="11244" y="9313"/>
                  </a:lnTo>
                  <a:lnTo>
                    <a:pt x="10600" y="9748"/>
                  </a:lnTo>
                  <a:lnTo>
                    <a:pt x="6711" y="12087"/>
                  </a:lnTo>
                  <a:lnTo>
                    <a:pt x="8892" y="14604"/>
                  </a:lnTo>
                  <a:lnTo>
                    <a:pt x="15643" y="15568"/>
                  </a:lnTo>
                  <a:lnTo>
                    <a:pt x="16834" y="15764"/>
                  </a:lnTo>
                  <a:lnTo>
                    <a:pt x="17951" y="17053"/>
                  </a:lnTo>
                  <a:lnTo>
                    <a:pt x="17307" y="17488"/>
                  </a:lnTo>
                  <a:lnTo>
                    <a:pt x="13417" y="19826"/>
                  </a:lnTo>
                  <a:lnTo>
                    <a:pt x="14797" y="21419"/>
                  </a:lnTo>
                  <a:lnTo>
                    <a:pt x="15726" y="21600"/>
                  </a:lnTo>
                  <a:lnTo>
                    <a:pt x="17456" y="21377"/>
                  </a:lnTo>
                  <a:lnTo>
                    <a:pt x="17916" y="21017"/>
                  </a:lnTo>
                  <a:lnTo>
                    <a:pt x="17066" y="20037"/>
                  </a:lnTo>
                  <a:lnTo>
                    <a:pt x="17710" y="19602"/>
                  </a:lnTo>
                  <a:lnTo>
                    <a:pt x="21600" y="17265"/>
                  </a:lnTo>
                  <a:lnTo>
                    <a:pt x="19419" y="14748"/>
                  </a:lnTo>
                  <a:lnTo>
                    <a:pt x="12668" y="13784"/>
                  </a:lnTo>
                  <a:lnTo>
                    <a:pt x="11477" y="13589"/>
                  </a:lnTo>
                  <a:lnTo>
                    <a:pt x="10360" y="12299"/>
                  </a:lnTo>
                  <a:lnTo>
                    <a:pt x="11004" y="11862"/>
                  </a:lnTo>
                  <a:lnTo>
                    <a:pt x="14893" y="9523"/>
                  </a:lnTo>
                  <a:lnTo>
                    <a:pt x="12712" y="7006"/>
                  </a:lnTo>
                  <a:lnTo>
                    <a:pt x="5962" y="6040"/>
                  </a:lnTo>
                  <a:lnTo>
                    <a:pt x="4766" y="5844"/>
                  </a:lnTo>
                  <a:lnTo>
                    <a:pt x="3644" y="4550"/>
                  </a:lnTo>
                  <a:lnTo>
                    <a:pt x="4293" y="4115"/>
                  </a:lnTo>
                  <a:lnTo>
                    <a:pt x="8178" y="1776"/>
                  </a:lnTo>
                  <a:lnTo>
                    <a:pt x="6798" y="181"/>
                  </a:lnTo>
                  <a:lnTo>
                    <a:pt x="5870" y="0"/>
                  </a:lnTo>
                  <a:close/>
                </a:path>
              </a:pathLst>
            </a:custGeom>
            <a:solidFill>
              <a:srgbClr val="F1452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0" name="Google Shape;860;p15"/>
            <p:cNvSpPr/>
            <p:nvPr/>
          </p:nvSpPr>
          <p:spPr>
            <a:xfrm>
              <a:off x="89556" y="102456"/>
              <a:ext cx="117412" cy="122327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861" name="Google Shape;861;p15"/>
            <p:cNvGrpSpPr/>
            <p:nvPr/>
          </p:nvGrpSpPr>
          <p:grpSpPr>
            <a:xfrm>
              <a:off x="0" y="318453"/>
              <a:ext cx="158205" cy="54587"/>
              <a:chOff x="0" y="0"/>
              <a:chExt cx="158204" cy="54586"/>
            </a:xfrm>
          </p:grpSpPr>
          <p:sp>
            <p:nvSpPr>
              <p:cNvPr id="862" name="Google Shape;862;p15"/>
              <p:cNvSpPr/>
              <p:nvPr/>
            </p:nvSpPr>
            <p:spPr>
              <a:xfrm>
                <a:off x="120180" y="29375"/>
                <a:ext cx="38024" cy="25211"/>
              </a:xfrm>
              <a:custGeom>
                <a:rect b="b" l="l" r="r" t="t"/>
                <a:pathLst>
                  <a:path extrusionOk="0" h="21600" w="21600">
                    <a:moveTo>
                      <a:pt x="11523" y="0"/>
                    </a:moveTo>
                    <a:lnTo>
                      <a:pt x="0" y="0"/>
                    </a:lnTo>
                    <a:lnTo>
                      <a:pt x="5750" y="1457"/>
                    </a:lnTo>
                    <a:lnTo>
                      <a:pt x="6854" y="4189"/>
                    </a:lnTo>
                    <a:lnTo>
                      <a:pt x="8614" y="8933"/>
                    </a:lnTo>
                    <a:lnTo>
                      <a:pt x="12704" y="19837"/>
                    </a:lnTo>
                    <a:lnTo>
                      <a:pt x="19717" y="21600"/>
                    </a:lnTo>
                    <a:lnTo>
                      <a:pt x="21110" y="20099"/>
                    </a:lnTo>
                    <a:lnTo>
                      <a:pt x="21600" y="15659"/>
                    </a:lnTo>
                    <a:lnTo>
                      <a:pt x="20597" y="13493"/>
                    </a:lnTo>
                    <a:lnTo>
                      <a:pt x="19125" y="13167"/>
                    </a:lnTo>
                    <a:lnTo>
                      <a:pt x="16290" y="12427"/>
                    </a:lnTo>
                    <a:lnTo>
                      <a:pt x="15128" y="9728"/>
                    </a:lnTo>
                    <a:lnTo>
                      <a:pt x="11523" y="0"/>
                    </a:lnTo>
                    <a:close/>
                  </a:path>
                </a:pathLst>
              </a:custGeom>
              <a:solidFill>
                <a:srgbClr val="F1452F"/>
              </a:solidFill>
              <a:ln>
                <a:noFill/>
              </a:ln>
            </p:spPr>
            <p:txBody>
              <a:bodyPr anchorCtr="0" anchor="t" bIns="34275" lIns="34275" spcFirstLastPara="1" rIns="342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85"/>
                  <a:buFont typeface="Calibri"/>
                  <a:buNone/>
                </a:pPr>
                <a:r>
                  <a:t/>
                </a:r>
                <a:endParaRPr b="0" i="0" sz="1085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3" name="Google Shape;863;p15"/>
              <p:cNvSpPr/>
              <p:nvPr/>
            </p:nvSpPr>
            <p:spPr>
              <a:xfrm>
                <a:off x="59778" y="19189"/>
                <a:ext cx="53392" cy="26430"/>
              </a:xfrm>
              <a:custGeom>
                <a:rect b="b" l="l" r="r" t="t"/>
                <a:pathLst>
                  <a:path extrusionOk="0" h="21600" w="21600">
                    <a:moveTo>
                      <a:pt x="8217" y="0"/>
                    </a:moveTo>
                    <a:lnTo>
                      <a:pt x="0" y="0"/>
                    </a:lnTo>
                    <a:lnTo>
                      <a:pt x="4080" y="1422"/>
                    </a:lnTo>
                    <a:lnTo>
                      <a:pt x="4881" y="3997"/>
                    </a:lnTo>
                    <a:lnTo>
                      <a:pt x="7462" y="13276"/>
                    </a:lnTo>
                    <a:lnTo>
                      <a:pt x="9053" y="18901"/>
                    </a:lnTo>
                    <a:lnTo>
                      <a:pt x="16960" y="21600"/>
                    </a:lnTo>
                    <a:lnTo>
                      <a:pt x="21600" y="13244"/>
                    </a:lnTo>
                    <a:lnTo>
                      <a:pt x="15661" y="13244"/>
                    </a:lnTo>
                    <a:lnTo>
                      <a:pt x="11602" y="11854"/>
                    </a:lnTo>
                    <a:lnTo>
                      <a:pt x="10780" y="9279"/>
                    </a:lnTo>
                    <a:lnTo>
                      <a:pt x="8217" y="0"/>
                    </a:lnTo>
                    <a:close/>
                  </a:path>
                </a:pathLst>
              </a:custGeom>
              <a:solidFill>
                <a:srgbClr val="F1452F"/>
              </a:solidFill>
              <a:ln>
                <a:noFill/>
              </a:ln>
            </p:spPr>
            <p:txBody>
              <a:bodyPr anchorCtr="0" anchor="t" bIns="34275" lIns="34275" spcFirstLastPara="1" rIns="342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85"/>
                  <a:buFont typeface="Calibri"/>
                  <a:buNone/>
                </a:pPr>
                <a:r>
                  <a:t/>
                </a:r>
                <a:endParaRPr b="0" i="0" sz="1085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4" name="Google Shape;864;p15"/>
              <p:cNvSpPr/>
              <p:nvPr/>
            </p:nvSpPr>
            <p:spPr>
              <a:xfrm>
                <a:off x="0" y="0"/>
                <a:ext cx="52743" cy="35434"/>
              </a:xfrm>
              <a:custGeom>
                <a:rect b="b" l="l" r="r" t="t"/>
                <a:pathLst>
                  <a:path extrusionOk="0" h="21600" w="21600">
                    <a:moveTo>
                      <a:pt x="1352" y="0"/>
                    </a:moveTo>
                    <a:lnTo>
                      <a:pt x="343" y="1068"/>
                    </a:lnTo>
                    <a:lnTo>
                      <a:pt x="0" y="4242"/>
                    </a:lnTo>
                    <a:lnTo>
                      <a:pt x="733" y="5775"/>
                    </a:lnTo>
                    <a:lnTo>
                      <a:pt x="1779" y="6008"/>
                    </a:lnTo>
                    <a:lnTo>
                      <a:pt x="3875" y="6557"/>
                    </a:lnTo>
                    <a:lnTo>
                      <a:pt x="4676" y="8477"/>
                    </a:lnTo>
                    <a:lnTo>
                      <a:pt x="8852" y="19594"/>
                    </a:lnTo>
                    <a:lnTo>
                      <a:pt x="16903" y="21600"/>
                    </a:lnTo>
                    <a:lnTo>
                      <a:pt x="21600" y="15367"/>
                    </a:lnTo>
                    <a:lnTo>
                      <a:pt x="15583" y="15367"/>
                    </a:lnTo>
                    <a:lnTo>
                      <a:pt x="11442" y="14338"/>
                    </a:lnTo>
                    <a:lnTo>
                      <a:pt x="10631" y="12394"/>
                    </a:lnTo>
                    <a:lnTo>
                      <a:pt x="8027" y="5473"/>
                    </a:lnTo>
                    <a:lnTo>
                      <a:pt x="6465" y="1285"/>
                    </a:lnTo>
                    <a:lnTo>
                      <a:pt x="1352" y="0"/>
                    </a:lnTo>
                    <a:close/>
                  </a:path>
                </a:pathLst>
              </a:custGeom>
              <a:solidFill>
                <a:srgbClr val="F1452F"/>
              </a:solidFill>
              <a:ln>
                <a:noFill/>
              </a:ln>
            </p:spPr>
            <p:txBody>
              <a:bodyPr anchorCtr="0" anchor="t" bIns="34275" lIns="34275" spcFirstLastPara="1" rIns="342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85"/>
                  <a:buFont typeface="Calibri"/>
                  <a:buNone/>
                </a:pPr>
                <a:r>
                  <a:t/>
                </a:r>
                <a:endParaRPr b="0" i="0" sz="1085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5" name="Google Shape;865;p15"/>
              <p:cNvSpPr/>
              <p:nvPr/>
            </p:nvSpPr>
            <p:spPr>
              <a:xfrm>
                <a:off x="98488" y="19164"/>
                <a:ext cx="41978" cy="16231"/>
              </a:xfrm>
              <a:custGeom>
                <a:rect b="b" l="l" r="r" t="t"/>
                <a:pathLst>
                  <a:path extrusionOk="0" h="21600" w="21600">
                    <a:moveTo>
                      <a:pt x="9508" y="0"/>
                    </a:moveTo>
                    <a:lnTo>
                      <a:pt x="1503" y="18491"/>
                    </a:lnTo>
                    <a:lnTo>
                      <a:pt x="0" y="21600"/>
                    </a:lnTo>
                    <a:lnTo>
                      <a:pt x="7554" y="21600"/>
                    </a:lnTo>
                    <a:lnTo>
                      <a:pt x="9659" y="16716"/>
                    </a:lnTo>
                    <a:lnTo>
                      <a:pt x="11162" y="13590"/>
                    </a:lnTo>
                    <a:lnTo>
                      <a:pt x="21600" y="13590"/>
                    </a:lnTo>
                    <a:lnTo>
                      <a:pt x="20748" y="9651"/>
                    </a:lnTo>
                    <a:lnTo>
                      <a:pt x="17219" y="4056"/>
                    </a:lnTo>
                    <a:lnTo>
                      <a:pt x="16011" y="2823"/>
                    </a:lnTo>
                    <a:lnTo>
                      <a:pt x="9508" y="0"/>
                    </a:lnTo>
                    <a:close/>
                  </a:path>
                </a:pathLst>
              </a:custGeom>
              <a:solidFill>
                <a:srgbClr val="F1452F"/>
              </a:solidFill>
              <a:ln>
                <a:noFill/>
              </a:ln>
            </p:spPr>
            <p:txBody>
              <a:bodyPr anchorCtr="0" anchor="t" bIns="34275" lIns="34275" spcFirstLastPara="1" rIns="342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85"/>
                  <a:buFont typeface="Calibri"/>
                  <a:buNone/>
                </a:pPr>
                <a:r>
                  <a:t/>
                </a:r>
                <a:endParaRPr b="0" i="0" sz="1085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6" name="Google Shape;866;p15"/>
              <p:cNvSpPr/>
              <p:nvPr/>
            </p:nvSpPr>
            <p:spPr>
              <a:xfrm>
                <a:off x="38049" y="8978"/>
                <a:ext cx="42041" cy="16232"/>
              </a:xfrm>
              <a:custGeom>
                <a:rect b="b" l="l" r="r" t="t"/>
                <a:pathLst>
                  <a:path extrusionOk="0" h="21600" w="21600">
                    <a:moveTo>
                      <a:pt x="9500" y="0"/>
                    </a:moveTo>
                    <a:lnTo>
                      <a:pt x="1507" y="18474"/>
                    </a:lnTo>
                    <a:lnTo>
                      <a:pt x="0" y="21600"/>
                    </a:lnTo>
                    <a:lnTo>
                      <a:pt x="7549" y="21600"/>
                    </a:lnTo>
                    <a:lnTo>
                      <a:pt x="9657" y="16732"/>
                    </a:lnTo>
                    <a:lnTo>
                      <a:pt x="11164" y="13589"/>
                    </a:lnTo>
                    <a:lnTo>
                      <a:pt x="21600" y="13589"/>
                    </a:lnTo>
                    <a:lnTo>
                      <a:pt x="19627" y="4429"/>
                    </a:lnTo>
                    <a:lnTo>
                      <a:pt x="9500" y="0"/>
                    </a:lnTo>
                    <a:close/>
                  </a:path>
                </a:pathLst>
              </a:custGeom>
              <a:solidFill>
                <a:srgbClr val="F1452F"/>
              </a:solidFill>
              <a:ln>
                <a:noFill/>
              </a:ln>
            </p:spPr>
            <p:txBody>
              <a:bodyPr anchorCtr="0" anchor="t" bIns="34275" lIns="34275" spcFirstLastPara="1" rIns="342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85"/>
                  <a:buFont typeface="Calibri"/>
                  <a:buNone/>
                </a:pPr>
                <a:r>
                  <a:t/>
                </a:r>
                <a:endParaRPr b="0" i="0" sz="1085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867" name="Google Shape;867;p15"/>
          <p:cNvGrpSpPr/>
          <p:nvPr/>
        </p:nvGrpSpPr>
        <p:grpSpPr>
          <a:xfrm>
            <a:off x="6727869" y="1578302"/>
            <a:ext cx="252823" cy="290711"/>
            <a:chOff x="0" y="0"/>
            <a:chExt cx="337095" cy="387612"/>
          </a:xfrm>
        </p:grpSpPr>
        <p:sp>
          <p:nvSpPr>
            <p:cNvPr id="868" name="Google Shape;868;p15"/>
            <p:cNvSpPr/>
            <p:nvPr/>
          </p:nvSpPr>
          <p:spPr>
            <a:xfrm>
              <a:off x="0" y="229306"/>
              <a:ext cx="72429" cy="158306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9" name="Google Shape;869;p15"/>
            <p:cNvSpPr/>
            <p:nvPr/>
          </p:nvSpPr>
          <p:spPr>
            <a:xfrm>
              <a:off x="142229" y="152227"/>
              <a:ext cx="128639" cy="110694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5"/>
                <a:buFont typeface="Calibri"/>
                <a:buNone/>
              </a:pPr>
              <a:r>
                <a:t/>
              </a:r>
              <a:endParaRPr b="0" i="0" sz="10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870" name="Google Shape;870;p15"/>
            <p:cNvGrpSpPr/>
            <p:nvPr/>
          </p:nvGrpSpPr>
          <p:grpSpPr>
            <a:xfrm>
              <a:off x="175586" y="0"/>
              <a:ext cx="161509" cy="38444"/>
              <a:chOff x="0" y="0"/>
              <a:chExt cx="161508" cy="38443"/>
            </a:xfrm>
          </p:grpSpPr>
          <p:sp>
            <p:nvSpPr>
              <p:cNvPr id="871" name="Google Shape;871;p15"/>
              <p:cNvSpPr/>
              <p:nvPr/>
            </p:nvSpPr>
            <p:spPr>
              <a:xfrm>
                <a:off x="121756" y="17005"/>
                <a:ext cx="39752" cy="21438"/>
              </a:xfrm>
              <a:custGeom>
                <a:rect b="b" l="l" r="r" t="t"/>
                <a:pathLst>
                  <a:path extrusionOk="0" h="21600" w="21600">
                    <a:moveTo>
                      <a:pt x="11788" y="0"/>
                    </a:moveTo>
                    <a:lnTo>
                      <a:pt x="0" y="0"/>
                    </a:lnTo>
                    <a:lnTo>
                      <a:pt x="5555" y="627"/>
                    </a:lnTo>
                    <a:lnTo>
                      <a:pt x="6811" y="3608"/>
                    </a:lnTo>
                    <a:lnTo>
                      <a:pt x="13339" y="20794"/>
                    </a:lnTo>
                    <a:lnTo>
                      <a:pt x="20206" y="21600"/>
                    </a:lnTo>
                    <a:lnTo>
                      <a:pt x="21434" y="19579"/>
                    </a:lnTo>
                    <a:lnTo>
                      <a:pt x="21531" y="16930"/>
                    </a:lnTo>
                    <a:lnTo>
                      <a:pt x="21600" y="14281"/>
                    </a:lnTo>
                    <a:lnTo>
                      <a:pt x="20489" y="11952"/>
                    </a:lnTo>
                    <a:lnTo>
                      <a:pt x="19081" y="11836"/>
                    </a:lnTo>
                    <a:lnTo>
                      <a:pt x="16272" y="11466"/>
                    </a:lnTo>
                    <a:lnTo>
                      <a:pt x="15030" y="8522"/>
                    </a:lnTo>
                    <a:lnTo>
                      <a:pt x="11788" y="0"/>
                    </a:lnTo>
                    <a:close/>
                  </a:path>
                </a:pathLst>
              </a:custGeom>
              <a:solidFill>
                <a:srgbClr val="F1452F"/>
              </a:solidFill>
              <a:ln>
                <a:noFill/>
              </a:ln>
            </p:spPr>
            <p:txBody>
              <a:bodyPr anchorCtr="0" anchor="t" bIns="34275" lIns="34275" spcFirstLastPara="1" rIns="342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85"/>
                  <a:buFont typeface="Calibri"/>
                  <a:buNone/>
                </a:pPr>
                <a:r>
                  <a:t/>
                </a:r>
                <a:endParaRPr b="0" i="0" sz="1085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2" name="Google Shape;872;p15"/>
              <p:cNvSpPr/>
              <p:nvPr/>
            </p:nvSpPr>
            <p:spPr>
              <a:xfrm>
                <a:off x="60579" y="13181"/>
                <a:ext cx="53416" cy="21896"/>
              </a:xfrm>
              <a:custGeom>
                <a:rect b="b" l="l" r="r" t="t"/>
                <a:pathLst>
                  <a:path extrusionOk="0" h="21600" w="21600">
                    <a:moveTo>
                      <a:pt x="8765" y="0"/>
                    </a:moveTo>
                    <a:lnTo>
                      <a:pt x="0" y="0"/>
                    </a:lnTo>
                    <a:lnTo>
                      <a:pt x="4109" y="639"/>
                    </a:lnTo>
                    <a:lnTo>
                      <a:pt x="5058" y="3521"/>
                    </a:lnTo>
                    <a:lnTo>
                      <a:pt x="9922" y="20360"/>
                    </a:lnTo>
                    <a:lnTo>
                      <a:pt x="17985" y="21600"/>
                    </a:lnTo>
                    <a:lnTo>
                      <a:pt x="21600" y="11902"/>
                    </a:lnTo>
                    <a:lnTo>
                      <a:pt x="16254" y="11902"/>
                    </a:lnTo>
                    <a:lnTo>
                      <a:pt x="12125" y="11251"/>
                    </a:lnTo>
                    <a:lnTo>
                      <a:pt x="11196" y="8357"/>
                    </a:lnTo>
                    <a:lnTo>
                      <a:pt x="9701" y="3245"/>
                    </a:lnTo>
                    <a:lnTo>
                      <a:pt x="8765" y="0"/>
                    </a:lnTo>
                    <a:close/>
                  </a:path>
                </a:pathLst>
              </a:custGeom>
              <a:solidFill>
                <a:srgbClr val="F1452F"/>
              </a:solidFill>
              <a:ln>
                <a:noFill/>
              </a:ln>
            </p:spPr>
            <p:txBody>
              <a:bodyPr anchorCtr="0" anchor="t" bIns="34275" lIns="34275" spcFirstLastPara="1" rIns="342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85"/>
                  <a:buFont typeface="Calibri"/>
                  <a:buNone/>
                </a:pPr>
                <a:r>
                  <a:t/>
                </a:r>
                <a:endParaRPr b="0" i="0" sz="1085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3" name="Google Shape;873;p15"/>
              <p:cNvSpPr/>
              <p:nvPr/>
            </p:nvSpPr>
            <p:spPr>
              <a:xfrm>
                <a:off x="0" y="0"/>
                <a:ext cx="52822" cy="31267"/>
              </a:xfrm>
              <a:custGeom>
                <a:rect b="b" l="l" r="r" t="t"/>
                <a:pathLst>
                  <a:path extrusionOk="0" h="21600" w="21600">
                    <a:moveTo>
                      <a:pt x="1018" y="0"/>
                    </a:moveTo>
                    <a:lnTo>
                      <a:pt x="94" y="1377"/>
                    </a:lnTo>
                    <a:lnTo>
                      <a:pt x="22" y="3176"/>
                    </a:lnTo>
                    <a:lnTo>
                      <a:pt x="0" y="5071"/>
                    </a:lnTo>
                    <a:lnTo>
                      <a:pt x="790" y="6615"/>
                    </a:lnTo>
                    <a:lnTo>
                      <a:pt x="1859" y="6694"/>
                    </a:lnTo>
                    <a:lnTo>
                      <a:pt x="3927" y="6913"/>
                    </a:lnTo>
                    <a:lnTo>
                      <a:pt x="4898" y="8940"/>
                    </a:lnTo>
                    <a:lnTo>
                      <a:pt x="8762" y="18196"/>
                    </a:lnTo>
                    <a:lnTo>
                      <a:pt x="11732" y="20582"/>
                    </a:lnTo>
                    <a:lnTo>
                      <a:pt x="12724" y="21056"/>
                    </a:lnTo>
                    <a:lnTo>
                      <a:pt x="17954" y="21600"/>
                    </a:lnTo>
                    <a:lnTo>
                      <a:pt x="21600" y="14809"/>
                    </a:lnTo>
                    <a:lnTo>
                      <a:pt x="16209" y="14809"/>
                    </a:lnTo>
                    <a:lnTo>
                      <a:pt x="12023" y="14371"/>
                    </a:lnTo>
                    <a:lnTo>
                      <a:pt x="11093" y="12326"/>
                    </a:lnTo>
                    <a:lnTo>
                      <a:pt x="8007" y="4957"/>
                    </a:lnTo>
                    <a:lnTo>
                      <a:pt x="6123" y="526"/>
                    </a:lnTo>
                    <a:lnTo>
                      <a:pt x="1018" y="0"/>
                    </a:lnTo>
                    <a:close/>
                  </a:path>
                </a:pathLst>
              </a:custGeom>
              <a:solidFill>
                <a:srgbClr val="F1452F"/>
              </a:solidFill>
              <a:ln>
                <a:noFill/>
              </a:ln>
            </p:spPr>
            <p:txBody>
              <a:bodyPr anchorCtr="0" anchor="t" bIns="34275" lIns="34275" spcFirstLastPara="1" rIns="342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85"/>
                  <a:buFont typeface="Calibri"/>
                  <a:buNone/>
                </a:pPr>
                <a:r>
                  <a:t/>
                </a:r>
                <a:endParaRPr b="0" i="0" sz="1085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4" name="Google Shape;874;p15"/>
              <p:cNvSpPr/>
              <p:nvPr/>
            </p:nvSpPr>
            <p:spPr>
              <a:xfrm>
                <a:off x="100775" y="7174"/>
                <a:ext cx="42676" cy="18073"/>
              </a:xfrm>
              <a:custGeom>
                <a:rect b="b" l="l" r="r" t="t"/>
                <a:pathLst>
                  <a:path extrusionOk="0" h="21600" w="21600">
                    <a:moveTo>
                      <a:pt x="8453" y="0"/>
                    </a:moveTo>
                    <a:lnTo>
                      <a:pt x="3516" y="12841"/>
                    </a:lnTo>
                    <a:lnTo>
                      <a:pt x="1350" y="18443"/>
                    </a:lnTo>
                    <a:lnTo>
                      <a:pt x="0" y="21600"/>
                    </a:lnTo>
                    <a:lnTo>
                      <a:pt x="6691" y="21600"/>
                    </a:lnTo>
                    <a:lnTo>
                      <a:pt x="9270" y="14906"/>
                    </a:lnTo>
                    <a:lnTo>
                      <a:pt x="10620" y="11749"/>
                    </a:lnTo>
                    <a:lnTo>
                      <a:pt x="21600" y="11749"/>
                    </a:lnTo>
                    <a:lnTo>
                      <a:pt x="18526" y="1457"/>
                    </a:lnTo>
                    <a:lnTo>
                      <a:pt x="8453" y="0"/>
                    </a:lnTo>
                    <a:close/>
                  </a:path>
                </a:pathLst>
              </a:custGeom>
              <a:solidFill>
                <a:srgbClr val="F1452F"/>
              </a:solidFill>
              <a:ln>
                <a:noFill/>
              </a:ln>
            </p:spPr>
            <p:txBody>
              <a:bodyPr anchorCtr="0" anchor="t" bIns="34275" lIns="34275" spcFirstLastPara="1" rIns="342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85"/>
                  <a:buFont typeface="Calibri"/>
                  <a:buNone/>
                </a:pPr>
                <a:r>
                  <a:t/>
                </a:r>
                <a:endParaRPr b="0" i="0" sz="1085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5" name="Google Shape;875;p15"/>
              <p:cNvSpPr/>
              <p:nvPr/>
            </p:nvSpPr>
            <p:spPr>
              <a:xfrm>
                <a:off x="39637" y="3351"/>
                <a:ext cx="42620" cy="18086"/>
              </a:xfrm>
              <a:custGeom>
                <a:rect b="b" l="l" r="r" t="t"/>
                <a:pathLst>
                  <a:path extrusionOk="0" h="21600" w="21600">
                    <a:moveTo>
                      <a:pt x="8451" y="0"/>
                    </a:moveTo>
                    <a:lnTo>
                      <a:pt x="1352" y="18446"/>
                    </a:lnTo>
                    <a:lnTo>
                      <a:pt x="0" y="21600"/>
                    </a:lnTo>
                    <a:lnTo>
                      <a:pt x="6682" y="21600"/>
                    </a:lnTo>
                    <a:lnTo>
                      <a:pt x="9263" y="14896"/>
                    </a:lnTo>
                    <a:lnTo>
                      <a:pt x="10614" y="11741"/>
                    </a:lnTo>
                    <a:lnTo>
                      <a:pt x="21600" y="11741"/>
                    </a:lnTo>
                    <a:lnTo>
                      <a:pt x="18480" y="1487"/>
                    </a:lnTo>
                    <a:lnTo>
                      <a:pt x="8451" y="0"/>
                    </a:lnTo>
                    <a:close/>
                  </a:path>
                </a:pathLst>
              </a:custGeom>
              <a:solidFill>
                <a:srgbClr val="F1452F"/>
              </a:solidFill>
              <a:ln>
                <a:noFill/>
              </a:ln>
            </p:spPr>
            <p:txBody>
              <a:bodyPr anchorCtr="0" anchor="t" bIns="34275" lIns="34275" spcFirstLastPara="1" rIns="342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85"/>
                  <a:buFont typeface="Calibri"/>
                  <a:buNone/>
                </a:pPr>
                <a:r>
                  <a:t/>
                </a:r>
                <a:endParaRPr b="0" i="0" sz="1085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876" name="Google Shape;876;p15"/>
          <p:cNvSpPr txBox="1"/>
          <p:nvPr/>
        </p:nvSpPr>
        <p:spPr>
          <a:xfrm>
            <a:off x="0" y="572135"/>
            <a:ext cx="9144000" cy="11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i="1" lang="en-US" sz="1700" cap="none" strike="noStrike">
                <a:solidFill>
                  <a:schemeClr val="accent1"/>
                </a:solidFill>
                <a:latin typeface="Poppins Light"/>
                <a:ea typeface="Poppins Light"/>
                <a:cs typeface="Poppins Light"/>
                <a:sym typeface="Poppins Light"/>
              </a:rPr>
              <a:t>Relative Residue Weight</a:t>
            </a:r>
            <a:endParaRPr i="0" sz="1500" cap="none" strike="noStrike">
              <a:solidFill>
                <a:schemeClr val="accen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i="0" lang="en-US" sz="1800" u="none" cap="none" strike="noStrike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rPr>
              <a:t> G &lt; A &lt; S &lt; P &lt; V &lt; T &lt; C &lt; I = L &lt; N &lt; D &lt; Q &lt; K &lt; E &lt; M &lt; H &lt; F &lt; R &lt; Y &lt; W</a:t>
            </a:r>
            <a:endParaRPr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i="0" lang="en-US" sz="1800" u="none" cap="none" strike="noStrike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rPr>
              <a:t>The z-axis coordinates of ten amino acids, which have smaller molecular mass, are labeled by −1. Other amino acids are labeled by 1 in z-axis.</a:t>
            </a:r>
            <a:endParaRPr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pic>
        <p:nvPicPr>
          <p:cNvPr descr="Screenshot (17)" id="877" name="Google Shape;877;p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439865" y="1869005"/>
            <a:ext cx="5887085" cy="49637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6"/>
          <p:cNvSpPr/>
          <p:nvPr/>
        </p:nvSpPr>
        <p:spPr>
          <a:xfrm>
            <a:off x="6327078" y="3354"/>
            <a:ext cx="2816922" cy="296241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34275" spcFirstLastPara="1" rIns="3427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85"/>
              <a:buFont typeface="Calibri"/>
              <a:buNone/>
            </a:pPr>
            <a:r>
              <a:t/>
            </a:r>
            <a:endParaRPr b="0" i="0" sz="1085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83" name="Google Shape;883;p16"/>
          <p:cNvCxnSpPr/>
          <p:nvPr/>
        </p:nvCxnSpPr>
        <p:spPr>
          <a:xfrm>
            <a:off x="8208225" y="5486400"/>
            <a:ext cx="1" cy="1371600"/>
          </a:xfrm>
          <a:prstGeom prst="straightConnector1">
            <a:avLst/>
          </a:prstGeom>
          <a:noFill/>
          <a:ln cap="flat" cmpd="sng" w="9525">
            <a:solidFill>
              <a:srgbClr val="F1452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84" name="Google Shape;884;p16"/>
          <p:cNvSpPr txBox="1"/>
          <p:nvPr/>
        </p:nvSpPr>
        <p:spPr>
          <a:xfrm>
            <a:off x="8133397" y="5234939"/>
            <a:ext cx="159545" cy="1384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127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1452F"/>
              </a:buClr>
              <a:buSzPts val="900"/>
              <a:buFont typeface="Poppins Light"/>
              <a:buNone/>
            </a:pPr>
            <a:r>
              <a:rPr b="0" i="0" lang="en-US" sz="900" u="none" cap="none" strike="noStrike">
                <a:solidFill>
                  <a:srgbClr val="F1452F"/>
                </a:solidFill>
                <a:latin typeface="Poppins Light"/>
                <a:ea typeface="Poppins Light"/>
                <a:cs typeface="Poppins Light"/>
                <a:sym typeface="Poppins Light"/>
              </a:rPr>
              <a:t>06</a:t>
            </a:r>
            <a:endParaRPr/>
          </a:p>
        </p:txBody>
      </p:sp>
      <p:sp>
        <p:nvSpPr>
          <p:cNvPr id="885" name="Google Shape;885;p16"/>
          <p:cNvSpPr txBox="1"/>
          <p:nvPr/>
        </p:nvSpPr>
        <p:spPr>
          <a:xfrm>
            <a:off x="0" y="313690"/>
            <a:ext cx="9143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2400" cap="none" strike="noStrike">
                <a:solidFill>
                  <a:srgbClr val="5C2CCE"/>
                </a:solidFill>
                <a:latin typeface="Comfortaa"/>
                <a:ea typeface="Comfortaa"/>
                <a:cs typeface="Comfortaa"/>
                <a:sym typeface="Comfortaa"/>
              </a:rPr>
              <a:t>     MOMENT OF INERTIA OF A 3D-</a:t>
            </a:r>
            <a:r>
              <a:rPr b="1" lang="en-US" sz="2400">
                <a:solidFill>
                  <a:srgbClr val="5C2CCE"/>
                </a:solidFill>
                <a:latin typeface="Comfortaa"/>
                <a:ea typeface="Comfortaa"/>
                <a:cs typeface="Comfortaa"/>
                <a:sym typeface="Comfortaa"/>
              </a:rPr>
              <a:t>MODEL</a:t>
            </a:r>
            <a:endParaRPr b="1" sz="600">
              <a:solidFill>
                <a:srgbClr val="5C2CCE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886" name="Google Shape;886;p16"/>
          <p:cNvSpPr txBox="1"/>
          <p:nvPr/>
        </p:nvSpPr>
        <p:spPr>
          <a:xfrm>
            <a:off x="198120" y="1130300"/>
            <a:ext cx="8747700" cy="34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655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Poppins Light"/>
              <a:buChar char="•"/>
            </a:pPr>
            <a:r>
              <a:rPr i="0" lang="en-US" sz="1900" u="none" cap="none" strike="noStrike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rPr>
              <a:t>Using the coordinates of each amino acid 3D models for all the genes are made by applying the moment of inertia tensor concept considering the mass m=1 for amino acid.</a:t>
            </a:r>
            <a:endParaRPr i="0" sz="1900" u="none" cap="none" strike="noStrike">
              <a:solidFill>
                <a:srgbClr val="000000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Poppins Light"/>
              <a:buChar char="•"/>
            </a:pPr>
            <a:r>
              <a:rPr i="0" lang="en-US" sz="1900" u="none" cap="none" strike="noStrike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rPr>
              <a:t>The coordinates of the center of mass of the 3-D graph-</a:t>
            </a:r>
            <a:r>
              <a:rPr lang="en-US" sz="1300">
                <a:latin typeface="Poppins Light"/>
                <a:ea typeface="Poppins Light"/>
                <a:cs typeface="Poppins Light"/>
                <a:sym typeface="Poppins Light"/>
              </a:rPr>
              <a:t> </a:t>
            </a:r>
            <a:endParaRPr sz="1300"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33655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Poppins Light"/>
              <a:buChar char="•"/>
            </a:pPr>
            <a:r>
              <a:rPr i="0" lang="en-US" sz="1900" u="none" cap="none" strike="noStrike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rPr>
              <a:t>where x_i, y_i, z_i are the coordinates of material point m_i.</a:t>
            </a:r>
            <a:endParaRPr sz="1300"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33655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Poppins Light"/>
              <a:buChar char="•"/>
            </a:pPr>
            <a:r>
              <a:rPr i="0" lang="en-US" sz="1900" u="none" cap="none" strike="noStrike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rPr>
              <a:t>The tensor of the moments of inertia is defined by the matrix-:</a:t>
            </a:r>
            <a:endParaRPr sz="1300"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2286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05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05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5CQwOvMqstkgA7zngGx0jDClCTaD6PdNzJbDOaW-HYk.rendered.fullsize" id="887" name="Google Shape;887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63295" y="3373625"/>
            <a:ext cx="2068830" cy="11779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vN91hrV9CzOP5ok8xpy1bSMjyCKqWrwJEf6-sx1j5hs.rendered.fullsize (1)" id="888" name="Google Shape;888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089530" y="3373628"/>
            <a:ext cx="3815716" cy="123571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Ymgz5IACynnnEl52A2TqT6WTGpLdvwwQ2tz27sed_xg.rendered.fullsize" id="889" name="Google Shape;889;p1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97990" y="4698505"/>
            <a:ext cx="4029075" cy="18694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3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p17"/>
          <p:cNvSpPr/>
          <p:nvPr/>
        </p:nvSpPr>
        <p:spPr>
          <a:xfrm>
            <a:off x="101600" y="4231005"/>
            <a:ext cx="2328545" cy="231648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34275" spcFirstLastPara="1" rIns="3427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85"/>
              <a:buFont typeface="Calibri"/>
              <a:buNone/>
            </a:pPr>
            <a:r>
              <a:t/>
            </a:r>
            <a:endParaRPr b="0" i="0" sz="1085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95" name="Google Shape;895;p17"/>
          <p:cNvCxnSpPr/>
          <p:nvPr/>
        </p:nvCxnSpPr>
        <p:spPr>
          <a:xfrm>
            <a:off x="8208225" y="5486400"/>
            <a:ext cx="1" cy="1371600"/>
          </a:xfrm>
          <a:prstGeom prst="straightConnector1">
            <a:avLst/>
          </a:prstGeom>
          <a:noFill/>
          <a:ln cap="flat" cmpd="sng" w="9525">
            <a:solidFill>
              <a:srgbClr val="F1452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96" name="Google Shape;896;p17"/>
          <p:cNvSpPr txBox="1"/>
          <p:nvPr/>
        </p:nvSpPr>
        <p:spPr>
          <a:xfrm>
            <a:off x="8135340" y="5234939"/>
            <a:ext cx="155735" cy="1384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127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1452F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F1452F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/>
          </a:p>
        </p:txBody>
      </p:sp>
      <p:pic>
        <p:nvPicPr>
          <p:cNvPr descr="Screenshot (19)" id="897" name="Google Shape;897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197610"/>
            <a:ext cx="9144000" cy="1254760"/>
          </a:xfrm>
          <a:prstGeom prst="rect">
            <a:avLst/>
          </a:prstGeom>
          <a:noFill/>
          <a:ln>
            <a:noFill/>
          </a:ln>
        </p:spPr>
      </p:pic>
      <p:sp>
        <p:nvSpPr>
          <p:cNvPr id="898" name="Google Shape;898;p17"/>
          <p:cNvSpPr txBox="1"/>
          <p:nvPr/>
        </p:nvSpPr>
        <p:spPr>
          <a:xfrm>
            <a:off x="13970" y="830580"/>
            <a:ext cx="9129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i="0" lang="en-US" sz="2000" u="none" cap="none" strike="noStrike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rPr>
              <a:t>The elements of the matrix are defined as-:</a:t>
            </a:r>
            <a:endParaRPr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899" name="Google Shape;899;p17"/>
          <p:cNvSpPr txBox="1"/>
          <p:nvPr/>
        </p:nvSpPr>
        <p:spPr>
          <a:xfrm>
            <a:off x="101600" y="2361799"/>
            <a:ext cx="80235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i="0" lang="en-US" sz="1800" u="none" cap="none" strike="noStrike">
                <a:solidFill>
                  <a:srgbClr val="000000"/>
                </a:solidFill>
                <a:latin typeface="Comfortaa Light"/>
                <a:ea typeface="Comfortaa Light"/>
                <a:cs typeface="Comfortaa Light"/>
                <a:sym typeface="Comfortaa Light"/>
              </a:rPr>
              <a:t>where xµi , yµi , zµi are the coordinates of mi in the Cartesian coordinate system for which the origin has been selected at the center of mass</a:t>
            </a:r>
            <a:endParaRPr>
              <a:latin typeface="Comfortaa Light"/>
              <a:ea typeface="Comfortaa Light"/>
              <a:cs typeface="Comfortaa Light"/>
              <a:sym typeface="Comfortaa Light"/>
            </a:endParaRPr>
          </a:p>
        </p:txBody>
      </p:sp>
      <p:sp>
        <p:nvSpPr>
          <p:cNvPr id="900" name="Google Shape;900;p17"/>
          <p:cNvSpPr txBox="1"/>
          <p:nvPr/>
        </p:nvSpPr>
        <p:spPr>
          <a:xfrm>
            <a:off x="14605" y="3208020"/>
            <a:ext cx="91143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omfortaa Light"/>
              <a:buChar char="•"/>
            </a:pPr>
            <a:r>
              <a:rPr i="0" lang="en-US" sz="1800" u="none" cap="none" strike="noStrike">
                <a:solidFill>
                  <a:srgbClr val="000000"/>
                </a:solidFill>
                <a:latin typeface="Comfortaa Light"/>
                <a:ea typeface="Comfortaa Light"/>
                <a:cs typeface="Comfortaa Light"/>
                <a:sym typeface="Comfortaa Light"/>
              </a:rPr>
              <a:t>By calculating the eigenvalues of matrix I, labeled by λ1, λ2 and λ3, v(S) = (λ1, λ2, λ3), a vector is constructed to represent the protein sequence S, and obtain the similarity of two sequence S1, S2 from the Euclidean distance</a:t>
            </a:r>
            <a:endParaRPr>
              <a:latin typeface="Comfortaa Light"/>
              <a:ea typeface="Comfortaa Light"/>
              <a:cs typeface="Comfortaa Light"/>
              <a:sym typeface="Comfortaa Light"/>
            </a:endParaRPr>
          </a:p>
        </p:txBody>
      </p:sp>
      <p:pic>
        <p:nvPicPr>
          <p:cNvPr descr="Screenshot (22)" id="901" name="Google Shape;901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430145" y="4251325"/>
            <a:ext cx="4509770" cy="1120140"/>
          </a:xfrm>
          <a:prstGeom prst="rect">
            <a:avLst/>
          </a:prstGeom>
          <a:noFill/>
          <a:ln>
            <a:noFill/>
          </a:ln>
        </p:spPr>
      </p:pic>
      <p:sp>
        <p:nvSpPr>
          <p:cNvPr id="902" name="Google Shape;902;p17"/>
          <p:cNvSpPr txBox="1"/>
          <p:nvPr/>
        </p:nvSpPr>
        <p:spPr>
          <a:xfrm>
            <a:off x="2637300" y="5528750"/>
            <a:ext cx="5177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>
                <a:latin typeface="Comfortaa Light"/>
                <a:ea typeface="Comfortaa Light"/>
                <a:cs typeface="Comfortaa Light"/>
                <a:sym typeface="Comfortaa Light"/>
              </a:rPr>
              <a:t>T</a:t>
            </a:r>
            <a:r>
              <a:rPr i="0" lang="en-US" sz="1800" u="none" cap="none" strike="noStrike">
                <a:solidFill>
                  <a:srgbClr val="000000"/>
                </a:solidFill>
                <a:latin typeface="Comfortaa Light"/>
                <a:ea typeface="Comfortaa Light"/>
                <a:cs typeface="Comfortaa Light"/>
                <a:sym typeface="Comfortaa Light"/>
              </a:rPr>
              <a:t>wo sequences would be relatively similar if the value D is extremely small</a:t>
            </a:r>
            <a:endParaRPr>
              <a:latin typeface="Comfortaa Light"/>
              <a:ea typeface="Comfortaa Light"/>
              <a:cs typeface="Comfortaa Light"/>
              <a:sym typeface="Comfortaa Ligh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6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p18"/>
          <p:cNvSpPr/>
          <p:nvPr/>
        </p:nvSpPr>
        <p:spPr>
          <a:xfrm>
            <a:off x="542924" y="0"/>
            <a:ext cx="8601075" cy="6858000"/>
          </a:xfrm>
          <a:prstGeom prst="rect">
            <a:avLst/>
          </a:prstGeom>
          <a:solidFill>
            <a:srgbClr val="F36050"/>
          </a:solidFill>
          <a:ln>
            <a:noFill/>
          </a:ln>
        </p:spPr>
        <p:txBody>
          <a:bodyPr anchorCtr="0" anchor="t" bIns="45700" lIns="34275" spcFirstLastPara="1" rIns="3427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85"/>
              <a:buFont typeface="Calibri"/>
              <a:buNone/>
            </a:pPr>
            <a:r>
              <a:t/>
            </a:r>
            <a:endParaRPr b="0" i="0" sz="1085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8" name="Google Shape;908;p18"/>
          <p:cNvSpPr/>
          <p:nvPr/>
        </p:nvSpPr>
        <p:spPr>
          <a:xfrm>
            <a:off x="0" y="0"/>
            <a:ext cx="3628946" cy="6858000"/>
          </a:xfrm>
          <a:custGeom>
            <a:rect b="b" l="l" r="r" t="t"/>
            <a:pathLst>
              <a:path extrusionOk="0" h="21600" w="21600">
                <a:moveTo>
                  <a:pt x="11177" y="0"/>
                </a:moveTo>
                <a:lnTo>
                  <a:pt x="0" y="0"/>
                </a:lnTo>
                <a:lnTo>
                  <a:pt x="0" y="21600"/>
                </a:lnTo>
                <a:lnTo>
                  <a:pt x="16671" y="21600"/>
                </a:lnTo>
                <a:lnTo>
                  <a:pt x="16733" y="21570"/>
                </a:lnTo>
                <a:lnTo>
                  <a:pt x="16823" y="21480"/>
                </a:lnTo>
                <a:lnTo>
                  <a:pt x="16920" y="21390"/>
                </a:lnTo>
                <a:lnTo>
                  <a:pt x="17024" y="21300"/>
                </a:lnTo>
                <a:lnTo>
                  <a:pt x="17137" y="21240"/>
                </a:lnTo>
                <a:lnTo>
                  <a:pt x="17257" y="21150"/>
                </a:lnTo>
                <a:lnTo>
                  <a:pt x="17556" y="20940"/>
                </a:lnTo>
                <a:lnTo>
                  <a:pt x="17722" y="20820"/>
                </a:lnTo>
                <a:lnTo>
                  <a:pt x="17882" y="20700"/>
                </a:lnTo>
                <a:lnTo>
                  <a:pt x="18037" y="20580"/>
                </a:lnTo>
                <a:lnTo>
                  <a:pt x="18187" y="20460"/>
                </a:lnTo>
                <a:lnTo>
                  <a:pt x="18331" y="20370"/>
                </a:lnTo>
                <a:lnTo>
                  <a:pt x="18471" y="20250"/>
                </a:lnTo>
                <a:lnTo>
                  <a:pt x="18606" y="20160"/>
                </a:lnTo>
                <a:lnTo>
                  <a:pt x="18735" y="20040"/>
                </a:lnTo>
                <a:lnTo>
                  <a:pt x="18861" y="19950"/>
                </a:lnTo>
                <a:lnTo>
                  <a:pt x="18982" y="19860"/>
                </a:lnTo>
                <a:lnTo>
                  <a:pt x="19099" y="19740"/>
                </a:lnTo>
                <a:lnTo>
                  <a:pt x="19211" y="19650"/>
                </a:lnTo>
                <a:lnTo>
                  <a:pt x="19320" y="19560"/>
                </a:lnTo>
                <a:lnTo>
                  <a:pt x="19425" y="19440"/>
                </a:lnTo>
                <a:lnTo>
                  <a:pt x="19526" y="19350"/>
                </a:lnTo>
                <a:lnTo>
                  <a:pt x="19624" y="19260"/>
                </a:lnTo>
                <a:lnTo>
                  <a:pt x="19718" y="19170"/>
                </a:lnTo>
                <a:lnTo>
                  <a:pt x="19809" y="19050"/>
                </a:lnTo>
                <a:lnTo>
                  <a:pt x="19897" y="18960"/>
                </a:lnTo>
                <a:lnTo>
                  <a:pt x="19982" y="18870"/>
                </a:lnTo>
                <a:lnTo>
                  <a:pt x="20064" y="18780"/>
                </a:lnTo>
                <a:lnTo>
                  <a:pt x="20144" y="18690"/>
                </a:lnTo>
                <a:lnTo>
                  <a:pt x="20221" y="18570"/>
                </a:lnTo>
                <a:lnTo>
                  <a:pt x="20296" y="18480"/>
                </a:lnTo>
                <a:lnTo>
                  <a:pt x="20368" y="18390"/>
                </a:lnTo>
                <a:lnTo>
                  <a:pt x="20439" y="18270"/>
                </a:lnTo>
                <a:lnTo>
                  <a:pt x="20508" y="18180"/>
                </a:lnTo>
                <a:lnTo>
                  <a:pt x="20575" y="18090"/>
                </a:lnTo>
                <a:lnTo>
                  <a:pt x="20640" y="17970"/>
                </a:lnTo>
                <a:lnTo>
                  <a:pt x="20704" y="17880"/>
                </a:lnTo>
                <a:lnTo>
                  <a:pt x="20766" y="17760"/>
                </a:lnTo>
                <a:lnTo>
                  <a:pt x="20828" y="17670"/>
                </a:lnTo>
                <a:lnTo>
                  <a:pt x="20888" y="17550"/>
                </a:lnTo>
                <a:lnTo>
                  <a:pt x="20947" y="17430"/>
                </a:lnTo>
                <a:lnTo>
                  <a:pt x="21006" y="17340"/>
                </a:lnTo>
                <a:lnTo>
                  <a:pt x="21064" y="17220"/>
                </a:lnTo>
                <a:lnTo>
                  <a:pt x="21122" y="17100"/>
                </a:lnTo>
                <a:lnTo>
                  <a:pt x="21294" y="16740"/>
                </a:lnTo>
                <a:lnTo>
                  <a:pt x="21345" y="16620"/>
                </a:lnTo>
                <a:lnTo>
                  <a:pt x="21392" y="16500"/>
                </a:lnTo>
                <a:lnTo>
                  <a:pt x="21433" y="16380"/>
                </a:lnTo>
                <a:lnTo>
                  <a:pt x="21470" y="16260"/>
                </a:lnTo>
                <a:lnTo>
                  <a:pt x="21503" y="16140"/>
                </a:lnTo>
                <a:lnTo>
                  <a:pt x="21531" y="16020"/>
                </a:lnTo>
                <a:lnTo>
                  <a:pt x="21554" y="15930"/>
                </a:lnTo>
                <a:lnTo>
                  <a:pt x="21573" y="15810"/>
                </a:lnTo>
                <a:lnTo>
                  <a:pt x="21586" y="15690"/>
                </a:lnTo>
                <a:lnTo>
                  <a:pt x="21596" y="15570"/>
                </a:lnTo>
                <a:lnTo>
                  <a:pt x="21600" y="15450"/>
                </a:lnTo>
                <a:lnTo>
                  <a:pt x="21600" y="15330"/>
                </a:lnTo>
                <a:lnTo>
                  <a:pt x="21595" y="15210"/>
                </a:lnTo>
                <a:lnTo>
                  <a:pt x="21585" y="15090"/>
                </a:lnTo>
                <a:lnTo>
                  <a:pt x="21570" y="14970"/>
                </a:lnTo>
                <a:lnTo>
                  <a:pt x="21551" y="14850"/>
                </a:lnTo>
                <a:lnTo>
                  <a:pt x="21530" y="14730"/>
                </a:lnTo>
                <a:lnTo>
                  <a:pt x="21506" y="14610"/>
                </a:lnTo>
                <a:lnTo>
                  <a:pt x="21480" y="14490"/>
                </a:lnTo>
                <a:lnTo>
                  <a:pt x="21451" y="14340"/>
                </a:lnTo>
                <a:lnTo>
                  <a:pt x="21419" y="14220"/>
                </a:lnTo>
                <a:lnTo>
                  <a:pt x="21384" y="14100"/>
                </a:lnTo>
                <a:lnTo>
                  <a:pt x="21347" y="13980"/>
                </a:lnTo>
                <a:lnTo>
                  <a:pt x="21306" y="13860"/>
                </a:lnTo>
                <a:lnTo>
                  <a:pt x="21263" y="13740"/>
                </a:lnTo>
                <a:lnTo>
                  <a:pt x="21217" y="13620"/>
                </a:lnTo>
                <a:lnTo>
                  <a:pt x="21168" y="13500"/>
                </a:lnTo>
                <a:lnTo>
                  <a:pt x="21116" y="13380"/>
                </a:lnTo>
                <a:lnTo>
                  <a:pt x="21061" y="13260"/>
                </a:lnTo>
                <a:lnTo>
                  <a:pt x="21003" y="13140"/>
                </a:lnTo>
                <a:lnTo>
                  <a:pt x="20941" y="13020"/>
                </a:lnTo>
                <a:lnTo>
                  <a:pt x="20879" y="12900"/>
                </a:lnTo>
                <a:lnTo>
                  <a:pt x="20814" y="12780"/>
                </a:lnTo>
                <a:lnTo>
                  <a:pt x="20748" y="12690"/>
                </a:lnTo>
                <a:lnTo>
                  <a:pt x="20679" y="12570"/>
                </a:lnTo>
                <a:lnTo>
                  <a:pt x="20607" y="12450"/>
                </a:lnTo>
                <a:lnTo>
                  <a:pt x="20531" y="12330"/>
                </a:lnTo>
                <a:lnTo>
                  <a:pt x="20451" y="12210"/>
                </a:lnTo>
                <a:lnTo>
                  <a:pt x="20365" y="12090"/>
                </a:lnTo>
                <a:lnTo>
                  <a:pt x="20279" y="12000"/>
                </a:lnTo>
                <a:lnTo>
                  <a:pt x="20191" y="11880"/>
                </a:lnTo>
                <a:lnTo>
                  <a:pt x="20102" y="11760"/>
                </a:lnTo>
                <a:lnTo>
                  <a:pt x="20012" y="11670"/>
                </a:lnTo>
                <a:lnTo>
                  <a:pt x="19920" y="11550"/>
                </a:lnTo>
                <a:lnTo>
                  <a:pt x="19825" y="11430"/>
                </a:lnTo>
                <a:lnTo>
                  <a:pt x="19727" y="11340"/>
                </a:lnTo>
                <a:lnTo>
                  <a:pt x="19626" y="11220"/>
                </a:lnTo>
                <a:lnTo>
                  <a:pt x="19521" y="11100"/>
                </a:lnTo>
                <a:lnTo>
                  <a:pt x="19412" y="11010"/>
                </a:lnTo>
                <a:lnTo>
                  <a:pt x="19296" y="10890"/>
                </a:lnTo>
                <a:lnTo>
                  <a:pt x="19070" y="10650"/>
                </a:lnTo>
                <a:lnTo>
                  <a:pt x="18954" y="10560"/>
                </a:lnTo>
                <a:lnTo>
                  <a:pt x="18831" y="10440"/>
                </a:lnTo>
                <a:lnTo>
                  <a:pt x="18660" y="10290"/>
                </a:lnTo>
                <a:lnTo>
                  <a:pt x="18496" y="10140"/>
                </a:lnTo>
                <a:lnTo>
                  <a:pt x="18339" y="9990"/>
                </a:lnTo>
                <a:lnTo>
                  <a:pt x="18189" y="9870"/>
                </a:lnTo>
                <a:lnTo>
                  <a:pt x="18046" y="9720"/>
                </a:lnTo>
                <a:lnTo>
                  <a:pt x="17909" y="9600"/>
                </a:lnTo>
                <a:lnTo>
                  <a:pt x="17780" y="9480"/>
                </a:lnTo>
                <a:lnTo>
                  <a:pt x="17657" y="9330"/>
                </a:lnTo>
                <a:lnTo>
                  <a:pt x="17540" y="9210"/>
                </a:lnTo>
                <a:lnTo>
                  <a:pt x="17429" y="9090"/>
                </a:lnTo>
                <a:lnTo>
                  <a:pt x="17325" y="9000"/>
                </a:lnTo>
                <a:lnTo>
                  <a:pt x="17227" y="8880"/>
                </a:lnTo>
                <a:lnTo>
                  <a:pt x="17135" y="8760"/>
                </a:lnTo>
                <a:lnTo>
                  <a:pt x="17048" y="8670"/>
                </a:lnTo>
                <a:lnTo>
                  <a:pt x="16968" y="8550"/>
                </a:lnTo>
                <a:lnTo>
                  <a:pt x="16892" y="8460"/>
                </a:lnTo>
                <a:lnTo>
                  <a:pt x="16823" y="8370"/>
                </a:lnTo>
                <a:lnTo>
                  <a:pt x="16758" y="8280"/>
                </a:lnTo>
                <a:lnTo>
                  <a:pt x="16699" y="8160"/>
                </a:lnTo>
                <a:lnTo>
                  <a:pt x="16645" y="8100"/>
                </a:lnTo>
                <a:lnTo>
                  <a:pt x="16596" y="8010"/>
                </a:lnTo>
                <a:lnTo>
                  <a:pt x="16552" y="7920"/>
                </a:lnTo>
                <a:lnTo>
                  <a:pt x="16512" y="7830"/>
                </a:lnTo>
                <a:lnTo>
                  <a:pt x="16477" y="7740"/>
                </a:lnTo>
                <a:lnTo>
                  <a:pt x="16447" y="7680"/>
                </a:lnTo>
                <a:lnTo>
                  <a:pt x="16421" y="7590"/>
                </a:lnTo>
                <a:lnTo>
                  <a:pt x="16399" y="7530"/>
                </a:lnTo>
                <a:lnTo>
                  <a:pt x="16382" y="7470"/>
                </a:lnTo>
                <a:lnTo>
                  <a:pt x="16368" y="7380"/>
                </a:lnTo>
                <a:lnTo>
                  <a:pt x="16358" y="7320"/>
                </a:lnTo>
                <a:lnTo>
                  <a:pt x="16352" y="7260"/>
                </a:lnTo>
                <a:lnTo>
                  <a:pt x="16350" y="7200"/>
                </a:lnTo>
                <a:lnTo>
                  <a:pt x="16351" y="7140"/>
                </a:lnTo>
                <a:lnTo>
                  <a:pt x="16356" y="7080"/>
                </a:lnTo>
                <a:lnTo>
                  <a:pt x="16375" y="6960"/>
                </a:lnTo>
                <a:lnTo>
                  <a:pt x="16406" y="6840"/>
                </a:lnTo>
                <a:lnTo>
                  <a:pt x="16426" y="6810"/>
                </a:lnTo>
                <a:lnTo>
                  <a:pt x="16449" y="6750"/>
                </a:lnTo>
                <a:lnTo>
                  <a:pt x="16474" y="6690"/>
                </a:lnTo>
                <a:lnTo>
                  <a:pt x="16502" y="6660"/>
                </a:lnTo>
                <a:lnTo>
                  <a:pt x="16532" y="6600"/>
                </a:lnTo>
                <a:lnTo>
                  <a:pt x="16564" y="6570"/>
                </a:lnTo>
                <a:lnTo>
                  <a:pt x="16598" y="6510"/>
                </a:lnTo>
                <a:lnTo>
                  <a:pt x="16634" y="6480"/>
                </a:lnTo>
                <a:lnTo>
                  <a:pt x="16672" y="6420"/>
                </a:lnTo>
                <a:lnTo>
                  <a:pt x="16712" y="6390"/>
                </a:lnTo>
                <a:lnTo>
                  <a:pt x="16754" y="6360"/>
                </a:lnTo>
                <a:lnTo>
                  <a:pt x="16797" y="6300"/>
                </a:lnTo>
                <a:lnTo>
                  <a:pt x="16841" y="6270"/>
                </a:lnTo>
                <a:lnTo>
                  <a:pt x="16887" y="6240"/>
                </a:lnTo>
                <a:lnTo>
                  <a:pt x="16933" y="6180"/>
                </a:lnTo>
                <a:lnTo>
                  <a:pt x="16981" y="6150"/>
                </a:lnTo>
                <a:lnTo>
                  <a:pt x="17030" y="6120"/>
                </a:lnTo>
                <a:lnTo>
                  <a:pt x="17079" y="6090"/>
                </a:lnTo>
                <a:lnTo>
                  <a:pt x="17129" y="6030"/>
                </a:lnTo>
                <a:lnTo>
                  <a:pt x="17231" y="5970"/>
                </a:lnTo>
                <a:lnTo>
                  <a:pt x="17282" y="5940"/>
                </a:lnTo>
                <a:lnTo>
                  <a:pt x="17436" y="5820"/>
                </a:lnTo>
                <a:lnTo>
                  <a:pt x="17539" y="5760"/>
                </a:lnTo>
                <a:lnTo>
                  <a:pt x="17589" y="5730"/>
                </a:lnTo>
                <a:lnTo>
                  <a:pt x="17639" y="5670"/>
                </a:lnTo>
                <a:lnTo>
                  <a:pt x="17688" y="5640"/>
                </a:lnTo>
                <a:lnTo>
                  <a:pt x="17737" y="5610"/>
                </a:lnTo>
                <a:lnTo>
                  <a:pt x="17785" y="5580"/>
                </a:lnTo>
                <a:lnTo>
                  <a:pt x="17831" y="5520"/>
                </a:lnTo>
                <a:lnTo>
                  <a:pt x="17877" y="5490"/>
                </a:lnTo>
                <a:lnTo>
                  <a:pt x="17921" y="5460"/>
                </a:lnTo>
                <a:lnTo>
                  <a:pt x="17964" y="5430"/>
                </a:lnTo>
                <a:lnTo>
                  <a:pt x="18005" y="5370"/>
                </a:lnTo>
                <a:lnTo>
                  <a:pt x="18045" y="5340"/>
                </a:lnTo>
                <a:lnTo>
                  <a:pt x="18083" y="5280"/>
                </a:lnTo>
                <a:lnTo>
                  <a:pt x="18119" y="5250"/>
                </a:lnTo>
                <a:lnTo>
                  <a:pt x="18153" y="5190"/>
                </a:lnTo>
                <a:lnTo>
                  <a:pt x="18185" y="5160"/>
                </a:lnTo>
                <a:lnTo>
                  <a:pt x="18214" y="5100"/>
                </a:lnTo>
                <a:lnTo>
                  <a:pt x="18242" y="5070"/>
                </a:lnTo>
                <a:lnTo>
                  <a:pt x="18267" y="5010"/>
                </a:lnTo>
                <a:lnTo>
                  <a:pt x="18289" y="4950"/>
                </a:lnTo>
                <a:lnTo>
                  <a:pt x="18309" y="4920"/>
                </a:lnTo>
                <a:lnTo>
                  <a:pt x="18339" y="4800"/>
                </a:lnTo>
                <a:lnTo>
                  <a:pt x="18358" y="4680"/>
                </a:lnTo>
                <a:lnTo>
                  <a:pt x="18363" y="4560"/>
                </a:lnTo>
                <a:lnTo>
                  <a:pt x="18360" y="4500"/>
                </a:lnTo>
                <a:lnTo>
                  <a:pt x="18354" y="4440"/>
                </a:lnTo>
                <a:lnTo>
                  <a:pt x="18344" y="4380"/>
                </a:lnTo>
                <a:lnTo>
                  <a:pt x="18330" y="4290"/>
                </a:lnTo>
                <a:lnTo>
                  <a:pt x="18312" y="4230"/>
                </a:lnTo>
                <a:lnTo>
                  <a:pt x="18290" y="4140"/>
                </a:lnTo>
                <a:lnTo>
                  <a:pt x="18263" y="4080"/>
                </a:lnTo>
                <a:lnTo>
                  <a:pt x="18228" y="3990"/>
                </a:lnTo>
                <a:lnTo>
                  <a:pt x="18186" y="3900"/>
                </a:lnTo>
                <a:lnTo>
                  <a:pt x="18139" y="3840"/>
                </a:lnTo>
                <a:lnTo>
                  <a:pt x="18086" y="3750"/>
                </a:lnTo>
                <a:lnTo>
                  <a:pt x="17966" y="3630"/>
                </a:lnTo>
                <a:lnTo>
                  <a:pt x="17825" y="3510"/>
                </a:lnTo>
                <a:lnTo>
                  <a:pt x="17666" y="3390"/>
                </a:lnTo>
                <a:lnTo>
                  <a:pt x="17491" y="3300"/>
                </a:lnTo>
                <a:lnTo>
                  <a:pt x="17397" y="3240"/>
                </a:lnTo>
                <a:lnTo>
                  <a:pt x="17299" y="3210"/>
                </a:lnTo>
                <a:lnTo>
                  <a:pt x="17198" y="3180"/>
                </a:lnTo>
                <a:lnTo>
                  <a:pt x="17094" y="3120"/>
                </a:lnTo>
                <a:lnTo>
                  <a:pt x="16875" y="3060"/>
                </a:lnTo>
                <a:lnTo>
                  <a:pt x="16645" y="3000"/>
                </a:lnTo>
                <a:lnTo>
                  <a:pt x="16405" y="2940"/>
                </a:lnTo>
                <a:lnTo>
                  <a:pt x="16155" y="2880"/>
                </a:lnTo>
                <a:lnTo>
                  <a:pt x="15636" y="2760"/>
                </a:lnTo>
                <a:lnTo>
                  <a:pt x="14686" y="2550"/>
                </a:lnTo>
                <a:lnTo>
                  <a:pt x="14549" y="2490"/>
                </a:lnTo>
                <a:lnTo>
                  <a:pt x="14275" y="2430"/>
                </a:lnTo>
                <a:lnTo>
                  <a:pt x="14139" y="2370"/>
                </a:lnTo>
                <a:lnTo>
                  <a:pt x="14003" y="2340"/>
                </a:lnTo>
                <a:lnTo>
                  <a:pt x="13868" y="2280"/>
                </a:lnTo>
                <a:lnTo>
                  <a:pt x="13734" y="2250"/>
                </a:lnTo>
                <a:lnTo>
                  <a:pt x="13470" y="2130"/>
                </a:lnTo>
                <a:lnTo>
                  <a:pt x="13340" y="2070"/>
                </a:lnTo>
                <a:lnTo>
                  <a:pt x="13212" y="2010"/>
                </a:lnTo>
                <a:lnTo>
                  <a:pt x="12961" y="1890"/>
                </a:lnTo>
                <a:lnTo>
                  <a:pt x="12839" y="1800"/>
                </a:lnTo>
                <a:lnTo>
                  <a:pt x="12719" y="1710"/>
                </a:lnTo>
                <a:lnTo>
                  <a:pt x="12602" y="1650"/>
                </a:lnTo>
                <a:lnTo>
                  <a:pt x="12487" y="1560"/>
                </a:lnTo>
                <a:lnTo>
                  <a:pt x="12375" y="1470"/>
                </a:lnTo>
                <a:lnTo>
                  <a:pt x="12266" y="1380"/>
                </a:lnTo>
                <a:lnTo>
                  <a:pt x="12161" y="1260"/>
                </a:lnTo>
                <a:lnTo>
                  <a:pt x="12058" y="1170"/>
                </a:lnTo>
                <a:lnTo>
                  <a:pt x="11959" y="1050"/>
                </a:lnTo>
                <a:lnTo>
                  <a:pt x="11864" y="930"/>
                </a:lnTo>
                <a:lnTo>
                  <a:pt x="11773" y="810"/>
                </a:lnTo>
                <a:lnTo>
                  <a:pt x="11685" y="690"/>
                </a:lnTo>
                <a:lnTo>
                  <a:pt x="11602" y="540"/>
                </a:lnTo>
                <a:lnTo>
                  <a:pt x="11505" y="390"/>
                </a:lnTo>
                <a:lnTo>
                  <a:pt x="11397" y="270"/>
                </a:lnTo>
                <a:lnTo>
                  <a:pt x="11281" y="120"/>
                </a:lnTo>
                <a:lnTo>
                  <a:pt x="11177" y="0"/>
                </a:lnTo>
                <a:close/>
              </a:path>
            </a:pathLst>
          </a:custGeom>
          <a:solidFill>
            <a:srgbClr val="F1452F"/>
          </a:solidFill>
          <a:ln>
            <a:noFill/>
          </a:ln>
        </p:spPr>
        <p:txBody>
          <a:bodyPr anchorCtr="0" anchor="t" bIns="45700" lIns="34275" spcFirstLastPara="1" rIns="3427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85"/>
              <a:buFont typeface="Calibri"/>
              <a:buNone/>
            </a:pPr>
            <a:r>
              <a:t/>
            </a:r>
            <a:endParaRPr b="0" i="0" sz="1085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attern-thankyou.png" id="909" name="Google Shape;909;p18"/>
          <p:cNvPicPr preferRelativeResize="0"/>
          <p:nvPr/>
        </p:nvPicPr>
        <p:blipFill rotWithShape="1">
          <a:blip r:embed="rId3">
            <a:alphaModFix amt="30000"/>
          </a:blip>
          <a:srcRect b="12770" l="11302" r="47448" t="57533"/>
          <a:stretch/>
        </p:blipFill>
        <p:spPr>
          <a:xfrm rot="-272247">
            <a:off x="3471930" y="-273390"/>
            <a:ext cx="5979162" cy="4161206"/>
          </a:xfrm>
          <a:prstGeom prst="rect">
            <a:avLst/>
          </a:prstGeom>
          <a:noFill/>
          <a:ln>
            <a:noFill/>
          </a:ln>
        </p:spPr>
      </p:pic>
      <p:sp>
        <p:nvSpPr>
          <p:cNvPr id="910" name="Google Shape;910;p18"/>
          <p:cNvSpPr txBox="1"/>
          <p:nvPr/>
        </p:nvSpPr>
        <p:spPr>
          <a:xfrm>
            <a:off x="0" y="264850"/>
            <a:ext cx="91440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3400" u="none" cap="none" strike="noStrike">
                <a:solidFill>
                  <a:srgbClr val="5C2CCE"/>
                </a:solidFill>
                <a:latin typeface="Comfortaa"/>
                <a:ea typeface="Comfortaa"/>
                <a:cs typeface="Comfortaa"/>
                <a:sym typeface="Comfortaa"/>
              </a:rPr>
              <a:t>Overview of </a:t>
            </a:r>
            <a:r>
              <a:rPr i="0" lang="en-US" sz="3400" u="none" cap="none" strike="noStrike">
                <a:solidFill>
                  <a:schemeClr val="accent3"/>
                </a:solidFill>
                <a:latin typeface="Comfortaa"/>
                <a:ea typeface="Comfortaa"/>
                <a:cs typeface="Comfortaa"/>
                <a:sym typeface="Comfortaa"/>
              </a:rPr>
              <a:t>phylogenetic</a:t>
            </a:r>
            <a:r>
              <a:rPr i="0" lang="en-US" sz="3400" u="none" cap="none" strike="noStrike">
                <a:solidFill>
                  <a:srgbClr val="5C2CCE"/>
                </a:solidFill>
                <a:latin typeface="Comfortaa"/>
                <a:ea typeface="Comfortaa"/>
                <a:cs typeface="Comfortaa"/>
                <a:sym typeface="Comfortaa"/>
              </a:rPr>
              <a:t> tree</a:t>
            </a:r>
            <a:endParaRPr sz="800">
              <a:solidFill>
                <a:srgbClr val="5C2CCE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600">
                <a:latin typeface="Poppins Light"/>
                <a:ea typeface="Poppins Light"/>
                <a:cs typeface="Poppins Light"/>
                <a:sym typeface="Poppins Light"/>
              </a:rPr>
              <a:t>P</a:t>
            </a:r>
            <a:r>
              <a:rPr i="0" lang="en-US" sz="1600" u="none" cap="none" strike="noStrike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rPr>
              <a:t>airs(blue whale, fin whale),(common chimpanzee, gorilla), (human, common chimpanzee), (pigmy chimpanzee, common chimpanzee) and (pigmy,chimpanzee, gorilla) have the shorter distance according to our models</a:t>
            </a: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/>
          </a:p>
          <a:p>
            <a:pPr indent="-2730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Poppins Light"/>
              <a:buChar char="•"/>
            </a:pPr>
            <a:r>
              <a:rPr lang="en-US" sz="1600">
                <a:latin typeface="Poppins Light"/>
                <a:ea typeface="Poppins Light"/>
                <a:cs typeface="Poppins Light"/>
                <a:sym typeface="Poppins Light"/>
              </a:rPr>
              <a:t>H</a:t>
            </a:r>
            <a:r>
              <a:rPr i="0" lang="en-US" sz="1600" u="none" cap="none" strike="noStrike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rPr>
              <a:t>uman, common chimpanzee, pigmy chimpanzee and gorilla are in the same branch of the tree. These results agree with the classical evolution theory.</a:t>
            </a:r>
            <a:endParaRPr sz="1200"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pic>
        <p:nvPicPr>
          <p:cNvPr descr="download" id="911" name="Google Shape;911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55787" y="2403013"/>
            <a:ext cx="9199775" cy="41622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9"/>
          <p:cNvSpPr txBox="1"/>
          <p:nvPr/>
        </p:nvSpPr>
        <p:spPr>
          <a:xfrm>
            <a:off x="305435" y="127635"/>
            <a:ext cx="8533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</a:pPr>
            <a:r>
              <a:rPr b="0" i="0" lang="en-US" sz="2400" u="none" cap="none" strike="noStrike">
                <a:solidFill>
                  <a:srgbClr val="5C2CCE"/>
                </a:solidFill>
                <a:latin typeface="Calibri"/>
                <a:ea typeface="Calibri"/>
                <a:cs typeface="Calibri"/>
                <a:sym typeface="Calibri"/>
              </a:rPr>
              <a:t>SIMILARITY ANALYSIS</a:t>
            </a:r>
            <a:r>
              <a:rPr b="0" i="0" lang="en-US" sz="24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 BETWEEN DISCRETE </a:t>
            </a:r>
            <a:r>
              <a:rPr b="0" i="0" lang="en-US" sz="2400" u="none" cap="none" strike="noStrike">
                <a:solidFill>
                  <a:srgbClr val="5C2CCE"/>
                </a:solidFill>
                <a:latin typeface="Calibri"/>
                <a:ea typeface="Calibri"/>
                <a:cs typeface="Calibri"/>
                <a:sym typeface="Calibri"/>
              </a:rPr>
              <a:t>MASS</a:t>
            </a:r>
            <a:r>
              <a:rPr b="0" i="0" lang="en-US" sz="24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 DISTRIBUTION</a:t>
            </a:r>
            <a:endParaRPr>
              <a:solidFill>
                <a:schemeClr val="accent1"/>
              </a:solidFill>
            </a:endParaRPr>
          </a:p>
        </p:txBody>
      </p:sp>
      <p:pic>
        <p:nvPicPr>
          <p:cNvPr descr="s1" id="917" name="Google Shape;917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03605" y="729615"/>
            <a:ext cx="3377565" cy="32956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2" id="918" name="Google Shape;918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87875" y="729615"/>
            <a:ext cx="3390265" cy="33083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3" id="919" name="Google Shape;919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01725" y="3948430"/>
            <a:ext cx="2981960" cy="290957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4" id="920" name="Google Shape;920;p1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918075" y="3961765"/>
            <a:ext cx="2967355" cy="28962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